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4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5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6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7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1"/>
  </p:notesMasterIdLst>
  <p:sldIdLst>
    <p:sldId id="347" r:id="rId2"/>
    <p:sldId id="475" r:id="rId3"/>
    <p:sldId id="292" r:id="rId4"/>
    <p:sldId id="294" r:id="rId5"/>
    <p:sldId id="295" r:id="rId6"/>
    <p:sldId id="476" r:id="rId7"/>
    <p:sldId id="477" r:id="rId8"/>
    <p:sldId id="257" r:id="rId9"/>
    <p:sldId id="259" r:id="rId10"/>
    <p:sldId id="334" r:id="rId11"/>
    <p:sldId id="260" r:id="rId12"/>
    <p:sldId id="424" r:id="rId13"/>
    <p:sldId id="262" r:id="rId14"/>
    <p:sldId id="264" r:id="rId15"/>
    <p:sldId id="266" r:id="rId16"/>
    <p:sldId id="267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3" r:id="rId31"/>
    <p:sldId id="409" r:id="rId32"/>
    <p:sldId id="410" r:id="rId33"/>
    <p:sldId id="338" r:id="rId34"/>
    <p:sldId id="285" r:id="rId35"/>
    <p:sldId id="286" r:id="rId36"/>
    <p:sldId id="287" r:id="rId37"/>
    <p:sldId id="425" r:id="rId38"/>
    <p:sldId id="342" r:id="rId39"/>
    <p:sldId id="290" r:id="rId40"/>
    <p:sldId id="426" r:id="rId41"/>
    <p:sldId id="411" r:id="rId42"/>
    <p:sldId id="412" r:id="rId43"/>
    <p:sldId id="427" r:id="rId44"/>
    <p:sldId id="349" r:id="rId45"/>
    <p:sldId id="391" r:id="rId46"/>
    <p:sldId id="351" r:id="rId47"/>
    <p:sldId id="352" r:id="rId48"/>
    <p:sldId id="353" r:id="rId49"/>
    <p:sldId id="354" r:id="rId50"/>
    <p:sldId id="355" r:id="rId51"/>
    <p:sldId id="464" r:id="rId52"/>
    <p:sldId id="356" r:id="rId53"/>
    <p:sldId id="465" r:id="rId54"/>
    <p:sldId id="466" r:id="rId55"/>
    <p:sldId id="357" r:id="rId56"/>
    <p:sldId id="358" r:id="rId57"/>
    <p:sldId id="395" r:id="rId58"/>
    <p:sldId id="362" r:id="rId59"/>
    <p:sldId id="467" r:id="rId60"/>
    <p:sldId id="404" r:id="rId61"/>
    <p:sldId id="405" r:id="rId62"/>
    <p:sldId id="406" r:id="rId63"/>
    <p:sldId id="407" r:id="rId64"/>
    <p:sldId id="408" r:id="rId65"/>
    <p:sldId id="413" r:id="rId66"/>
    <p:sldId id="414" r:id="rId67"/>
    <p:sldId id="415" r:id="rId68"/>
    <p:sldId id="416" r:id="rId69"/>
    <p:sldId id="363" r:id="rId70"/>
    <p:sldId id="421" r:id="rId71"/>
    <p:sldId id="364" r:id="rId72"/>
    <p:sldId id="365" r:id="rId73"/>
    <p:sldId id="368" r:id="rId74"/>
    <p:sldId id="369" r:id="rId75"/>
    <p:sldId id="371" r:id="rId76"/>
    <p:sldId id="372" r:id="rId77"/>
    <p:sldId id="373" r:id="rId78"/>
    <p:sldId id="375" r:id="rId79"/>
    <p:sldId id="423" r:id="rId80"/>
    <p:sldId id="377" r:id="rId81"/>
    <p:sldId id="378" r:id="rId82"/>
    <p:sldId id="397" r:id="rId83"/>
    <p:sldId id="383" r:id="rId84"/>
    <p:sldId id="428" r:id="rId85"/>
    <p:sldId id="384" r:id="rId86"/>
    <p:sldId id="385" r:id="rId87"/>
    <p:sldId id="386" r:id="rId88"/>
    <p:sldId id="387" r:id="rId89"/>
    <p:sldId id="388" r:id="rId90"/>
    <p:sldId id="400" r:id="rId91"/>
    <p:sldId id="429" r:id="rId92"/>
    <p:sldId id="430" r:id="rId93"/>
    <p:sldId id="431" r:id="rId94"/>
    <p:sldId id="432" r:id="rId95"/>
    <p:sldId id="433" r:id="rId96"/>
    <p:sldId id="434" r:id="rId97"/>
    <p:sldId id="435" r:id="rId98"/>
    <p:sldId id="438" r:id="rId99"/>
    <p:sldId id="439" r:id="rId100"/>
    <p:sldId id="440" r:id="rId101"/>
    <p:sldId id="441" r:id="rId102"/>
    <p:sldId id="442" r:id="rId103"/>
    <p:sldId id="443" r:id="rId104"/>
    <p:sldId id="446" r:id="rId105"/>
    <p:sldId id="447" r:id="rId106"/>
    <p:sldId id="448" r:id="rId107"/>
    <p:sldId id="449" r:id="rId108"/>
    <p:sldId id="450" r:id="rId109"/>
    <p:sldId id="333" r:id="rId11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68"/>
    <p:restoredTop sz="82753"/>
  </p:normalViewPr>
  <p:slideViewPr>
    <p:cSldViewPr snapToGrid="0" snapToObjects="1">
      <p:cViewPr varScale="1">
        <p:scale>
          <a:sx n="26" d="100"/>
          <a:sy n="26" d="100"/>
        </p:scale>
        <p:origin x="440" y="1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#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5_1#1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5_1#1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5_1#1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5_1#1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5_1#1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5_1#1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5_1#1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5_1#1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5_1#1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5_1#1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1#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5_1#2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5_1#2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5_1#2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5_1#2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5_1#2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5_1#2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5_1#2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5_1#2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5_1#2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5_1#2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1#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5_1#3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5_1#3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5_1#3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5_1#3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5_1#3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5_1#3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5_1#3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5_1#3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5_1#3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1#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5_1#3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1#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1#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1#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1#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5_1#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BD42CF-9236-D140-B262-1320ED27E534}" type="doc">
      <dgm:prSet loTypeId="urn:microsoft.com/office/officeart/2009/3/layout/HorizontalOrganizationChart#1" loCatId="" qsTypeId="urn:microsoft.com/office/officeart/2005/8/quickstyle/simple1#1" qsCatId="simple" csTypeId="urn:microsoft.com/office/officeart/2005/8/colors/accent5_1#1" csCatId="accent5" phldr="1"/>
      <dgm:spPr/>
      <dgm:t>
        <a:bodyPr/>
        <a:lstStyle/>
        <a:p>
          <a:endParaRPr lang="zh-CN" altLang="en-US"/>
        </a:p>
      </dgm:t>
    </dgm:pt>
    <dgm:pt modelId="{C9D23ECE-6D27-BB4B-A5B6-A6C1A0E0609A}">
      <dgm:prSet phldrT="[文本]" custT="1"/>
      <dgm:spPr/>
      <dgm:t>
        <a:bodyPr/>
        <a:lstStyle/>
        <a:p>
          <a:pPr algn="ctr"/>
          <a:r>
            <a:rPr lang="zh-CN" altLang="en-US" sz="4000" dirty="0"/>
            <a:t>马克思主义基本原理概论</a:t>
          </a:r>
        </a:p>
      </dgm:t>
    </dgm:pt>
    <dgm:pt modelId="{EDE96C32-BFD1-EE4D-8A73-884F27195DDF}" type="parTrans" cxnId="{7D8F0F3F-04B3-5543-A5EB-4AB96467AA49}">
      <dgm:prSet/>
      <dgm:spPr/>
      <dgm:t>
        <a:bodyPr/>
        <a:lstStyle/>
        <a:p>
          <a:endParaRPr lang="zh-CN" altLang="en-US"/>
        </a:p>
      </dgm:t>
    </dgm:pt>
    <dgm:pt modelId="{FAAA6FE4-A3C3-ED42-85BB-2F8BB8353219}" type="sibTrans" cxnId="{7D8F0F3F-04B3-5543-A5EB-4AB96467AA49}">
      <dgm:prSet/>
      <dgm:spPr/>
      <dgm:t>
        <a:bodyPr/>
        <a:lstStyle/>
        <a:p>
          <a:endParaRPr lang="zh-CN" altLang="en-US"/>
        </a:p>
      </dgm:t>
    </dgm:pt>
    <dgm:pt modelId="{45F8934C-7D61-BA46-9D35-5BA5DBAAEED2}">
      <dgm:prSet phldrT="[文本]" custT="1"/>
      <dgm:spPr/>
      <dgm:t>
        <a:bodyPr/>
        <a:lstStyle/>
        <a:p>
          <a:pPr algn="l"/>
          <a:r>
            <a:rPr lang="en-US" altLang="zh-CN" sz="4000" dirty="0"/>
            <a:t>0-</a:t>
          </a:r>
          <a:r>
            <a:rPr lang="zh-CN" altLang="en-US" sz="4000" dirty="0"/>
            <a:t>绪论 马克思主义是关于无产阶级和人类解放的科学</a:t>
          </a:r>
        </a:p>
      </dgm:t>
    </dgm:pt>
    <dgm:pt modelId="{3DE01C2B-C06D-784A-88E5-FA4E85CF4572}" type="parTrans" cxnId="{6B1B3437-EA77-D545-9EB8-B7EB1376A71C}">
      <dgm:prSet/>
      <dgm:spPr/>
      <dgm:t>
        <a:bodyPr/>
        <a:lstStyle/>
        <a:p>
          <a:endParaRPr lang="zh-CN" altLang="en-US"/>
        </a:p>
      </dgm:t>
    </dgm:pt>
    <dgm:pt modelId="{5C0D9E43-3078-A54D-BC36-7EE6B451527F}" type="sibTrans" cxnId="{6B1B3437-EA77-D545-9EB8-B7EB1376A71C}">
      <dgm:prSet/>
      <dgm:spPr/>
      <dgm:t>
        <a:bodyPr/>
        <a:lstStyle/>
        <a:p>
          <a:endParaRPr lang="zh-CN" altLang="en-US"/>
        </a:p>
      </dgm:t>
    </dgm:pt>
    <dgm:pt modelId="{7A290681-DFBD-4B41-AB9F-7B09C4CF4941}">
      <dgm:prSet phldrT="[文本]" custT="1"/>
      <dgm:spPr/>
      <dgm:t>
        <a:bodyPr/>
        <a:lstStyle/>
        <a:p>
          <a:pPr algn="ctr"/>
          <a:r>
            <a:rPr lang="zh-CN" altLang="en-US" sz="4000" dirty="0"/>
            <a:t>马克思主义哲学</a:t>
          </a:r>
        </a:p>
      </dgm:t>
    </dgm:pt>
    <dgm:pt modelId="{DBDB61EB-4027-7549-9D25-0635F8F4D7C5}" type="parTrans" cxnId="{41AB16A4-C6ED-0F46-867D-B3C30C86DA24}">
      <dgm:prSet/>
      <dgm:spPr/>
      <dgm:t>
        <a:bodyPr/>
        <a:lstStyle/>
        <a:p>
          <a:endParaRPr lang="zh-CN" altLang="en-US"/>
        </a:p>
      </dgm:t>
    </dgm:pt>
    <dgm:pt modelId="{9F6315AD-EBAA-8941-A4B7-3077DAA00F33}" type="sibTrans" cxnId="{41AB16A4-C6ED-0F46-867D-B3C30C86DA24}">
      <dgm:prSet/>
      <dgm:spPr/>
      <dgm:t>
        <a:bodyPr/>
        <a:lstStyle/>
        <a:p>
          <a:endParaRPr lang="zh-CN" altLang="en-US"/>
        </a:p>
      </dgm:t>
    </dgm:pt>
    <dgm:pt modelId="{A69FE25C-44FF-764D-A6D7-8ECE05D615AC}">
      <dgm:prSet phldrT="[文本]" custT="1"/>
      <dgm:spPr/>
      <dgm:t>
        <a:bodyPr/>
        <a:lstStyle/>
        <a:p>
          <a:pPr algn="ctr"/>
          <a:r>
            <a:rPr lang="zh-CN" altLang="en-US" sz="4000" dirty="0"/>
            <a:t>马克思政治经济学</a:t>
          </a:r>
        </a:p>
      </dgm:t>
    </dgm:pt>
    <dgm:pt modelId="{9A097876-2D08-B84A-A38E-D1DB5397EE59}" type="parTrans" cxnId="{ADE3F20F-F648-274A-A88B-E762220F1E20}">
      <dgm:prSet/>
      <dgm:spPr/>
      <dgm:t>
        <a:bodyPr/>
        <a:lstStyle/>
        <a:p>
          <a:endParaRPr lang="zh-CN" altLang="en-US"/>
        </a:p>
      </dgm:t>
    </dgm:pt>
    <dgm:pt modelId="{F3491C78-15A3-6545-B655-FF89B1CFA4CB}" type="sibTrans" cxnId="{ADE3F20F-F648-274A-A88B-E762220F1E20}">
      <dgm:prSet/>
      <dgm:spPr/>
      <dgm:t>
        <a:bodyPr/>
        <a:lstStyle/>
        <a:p>
          <a:endParaRPr lang="zh-CN" altLang="en-US"/>
        </a:p>
      </dgm:t>
    </dgm:pt>
    <dgm:pt modelId="{A8FD802E-A3C1-6E4A-86F4-EB3CFD9FBC19}">
      <dgm:prSet custT="1"/>
      <dgm:spPr/>
      <dgm:t>
        <a:bodyPr/>
        <a:lstStyle/>
        <a:p>
          <a:pPr algn="ctr"/>
          <a:r>
            <a:rPr lang="zh-CN" altLang="en-US" sz="4000" dirty="0"/>
            <a:t>科学社会主义</a:t>
          </a:r>
        </a:p>
      </dgm:t>
    </dgm:pt>
    <dgm:pt modelId="{5189F6A8-47BA-BF43-A9EA-C2FAE2AC3B1C}" type="parTrans" cxnId="{D58B2CAB-331D-6440-8361-DD410C72AF49}">
      <dgm:prSet/>
      <dgm:spPr/>
      <dgm:t>
        <a:bodyPr/>
        <a:lstStyle/>
        <a:p>
          <a:endParaRPr lang="zh-CN" altLang="en-US"/>
        </a:p>
      </dgm:t>
    </dgm:pt>
    <dgm:pt modelId="{68A2528B-A566-F14E-8D23-E6C9BDBF5DDD}" type="sibTrans" cxnId="{D58B2CAB-331D-6440-8361-DD410C72AF49}">
      <dgm:prSet/>
      <dgm:spPr/>
      <dgm:t>
        <a:bodyPr/>
        <a:lstStyle/>
        <a:p>
          <a:endParaRPr lang="zh-CN" altLang="en-US"/>
        </a:p>
      </dgm:t>
    </dgm:pt>
    <dgm:pt modelId="{C985D581-818D-2D45-9408-20AEDC02FD97}">
      <dgm:prSet custT="1"/>
      <dgm:spPr/>
      <dgm:t>
        <a:bodyPr/>
        <a:lstStyle/>
        <a:p>
          <a:pPr algn="l"/>
          <a:r>
            <a:rPr lang="en-US" altLang="zh-CN" sz="4000" dirty="0"/>
            <a:t>1-</a:t>
          </a:r>
          <a:r>
            <a:rPr lang="zh-CN" altLang="en-US" sz="4000" dirty="0"/>
            <a:t>物质世界及其发展规律</a:t>
          </a:r>
        </a:p>
      </dgm:t>
    </dgm:pt>
    <dgm:pt modelId="{A95B9E13-FE2B-3A48-B2D0-1D819F82A1B6}" type="parTrans" cxnId="{C16E700F-3166-B340-9BCE-250FB557F7E1}">
      <dgm:prSet/>
      <dgm:spPr/>
      <dgm:t>
        <a:bodyPr/>
        <a:lstStyle/>
        <a:p>
          <a:endParaRPr lang="zh-CN" altLang="en-US"/>
        </a:p>
      </dgm:t>
    </dgm:pt>
    <dgm:pt modelId="{462D904A-C285-9843-9453-8C0E9557ADC9}" type="sibTrans" cxnId="{C16E700F-3166-B340-9BCE-250FB557F7E1}">
      <dgm:prSet/>
      <dgm:spPr/>
      <dgm:t>
        <a:bodyPr/>
        <a:lstStyle/>
        <a:p>
          <a:endParaRPr lang="zh-CN" altLang="en-US"/>
        </a:p>
      </dgm:t>
    </dgm:pt>
    <dgm:pt modelId="{FA7B7490-E0B3-C44E-A3CB-9EA5358E52AE}">
      <dgm:prSet custT="1"/>
      <dgm:spPr/>
      <dgm:t>
        <a:bodyPr/>
        <a:lstStyle/>
        <a:p>
          <a:pPr algn="l"/>
          <a:r>
            <a:rPr lang="en-US" altLang="zh-CN" sz="4000" dirty="0"/>
            <a:t>2-</a:t>
          </a:r>
          <a:r>
            <a:rPr lang="zh-CN" altLang="en-US" sz="4000" dirty="0"/>
            <a:t>认识的本质及其规律</a:t>
          </a:r>
        </a:p>
      </dgm:t>
    </dgm:pt>
    <dgm:pt modelId="{AF77B30D-5F13-884D-BE63-E8932C4C1FD9}" type="parTrans" cxnId="{367CD618-F819-524A-9FB1-9A9C467F1C7C}">
      <dgm:prSet/>
      <dgm:spPr/>
      <dgm:t>
        <a:bodyPr/>
        <a:lstStyle/>
        <a:p>
          <a:endParaRPr lang="zh-CN" altLang="en-US"/>
        </a:p>
      </dgm:t>
    </dgm:pt>
    <dgm:pt modelId="{855E2547-36AC-2446-927C-16FE9B848D7C}" type="sibTrans" cxnId="{367CD618-F819-524A-9FB1-9A9C467F1C7C}">
      <dgm:prSet/>
      <dgm:spPr/>
      <dgm:t>
        <a:bodyPr/>
        <a:lstStyle/>
        <a:p>
          <a:endParaRPr lang="zh-CN" altLang="en-US"/>
        </a:p>
      </dgm:t>
    </dgm:pt>
    <dgm:pt modelId="{ACDF3401-D5BD-9546-B121-45A439F89143}">
      <dgm:prSet custT="1"/>
      <dgm:spPr/>
      <dgm:t>
        <a:bodyPr/>
        <a:lstStyle/>
        <a:p>
          <a:pPr algn="l"/>
          <a:r>
            <a:rPr lang="en-US" altLang="zh-CN" sz="4000" dirty="0"/>
            <a:t>3-</a:t>
          </a:r>
          <a:r>
            <a:rPr lang="zh-CN" altLang="en-US" sz="4000" dirty="0"/>
            <a:t>人类社会及其发展规律</a:t>
          </a:r>
        </a:p>
      </dgm:t>
    </dgm:pt>
    <dgm:pt modelId="{E3774771-B818-C641-931E-01B9170E3A3A}" type="parTrans" cxnId="{E5DC15E8-A342-D842-9133-970A09EAB8A1}">
      <dgm:prSet/>
      <dgm:spPr/>
      <dgm:t>
        <a:bodyPr/>
        <a:lstStyle/>
        <a:p>
          <a:endParaRPr lang="zh-CN" altLang="en-US"/>
        </a:p>
      </dgm:t>
    </dgm:pt>
    <dgm:pt modelId="{B608D3D8-C25C-384C-BE71-980F83E9782F}" type="sibTrans" cxnId="{E5DC15E8-A342-D842-9133-970A09EAB8A1}">
      <dgm:prSet/>
      <dgm:spPr/>
      <dgm:t>
        <a:bodyPr/>
        <a:lstStyle/>
        <a:p>
          <a:endParaRPr lang="zh-CN" altLang="en-US"/>
        </a:p>
      </dgm:t>
    </dgm:pt>
    <dgm:pt modelId="{683740E4-4240-CA47-A665-B99B04C498E2}">
      <dgm:prSet custT="1"/>
      <dgm:spPr/>
      <dgm:t>
        <a:bodyPr/>
        <a:lstStyle/>
        <a:p>
          <a:pPr algn="l"/>
          <a:r>
            <a:rPr lang="en-US" altLang="zh-CN" sz="4000" dirty="0"/>
            <a:t>4-</a:t>
          </a:r>
          <a:r>
            <a:rPr lang="zh-CN" altLang="en-US" sz="4000" dirty="0"/>
            <a:t>资本主义制度的形成及其本质</a:t>
          </a:r>
        </a:p>
      </dgm:t>
    </dgm:pt>
    <dgm:pt modelId="{4CA194F8-3E66-4F4B-810F-E85F08DABB2F}" type="parTrans" cxnId="{58BA3347-3730-FF4E-9B58-01A2A13DFF7C}">
      <dgm:prSet/>
      <dgm:spPr/>
      <dgm:t>
        <a:bodyPr/>
        <a:lstStyle/>
        <a:p>
          <a:endParaRPr lang="zh-CN" altLang="en-US"/>
        </a:p>
      </dgm:t>
    </dgm:pt>
    <dgm:pt modelId="{327EBE66-3368-434E-A8F7-09B683B25B1A}" type="sibTrans" cxnId="{58BA3347-3730-FF4E-9B58-01A2A13DFF7C}">
      <dgm:prSet/>
      <dgm:spPr/>
      <dgm:t>
        <a:bodyPr/>
        <a:lstStyle/>
        <a:p>
          <a:endParaRPr lang="zh-CN" altLang="en-US"/>
        </a:p>
      </dgm:t>
    </dgm:pt>
    <dgm:pt modelId="{CAF25884-73D7-1045-9F43-8F4F32136C13}">
      <dgm:prSet custT="1"/>
      <dgm:spPr/>
      <dgm:t>
        <a:bodyPr/>
        <a:lstStyle/>
        <a:p>
          <a:pPr algn="l"/>
          <a:r>
            <a:rPr lang="en-US" altLang="zh-CN" sz="4000" dirty="0"/>
            <a:t>5-</a:t>
          </a:r>
          <a:r>
            <a:rPr lang="zh-CN" altLang="en-US" sz="4000" dirty="0"/>
            <a:t>资本主义的发展及其规律</a:t>
          </a:r>
        </a:p>
      </dgm:t>
    </dgm:pt>
    <dgm:pt modelId="{F1FFD818-0FB3-8C43-931E-DBCE279ED21C}" type="parTrans" cxnId="{433D97BE-E005-D84F-B857-88F483A66AE2}">
      <dgm:prSet/>
      <dgm:spPr/>
      <dgm:t>
        <a:bodyPr/>
        <a:lstStyle/>
        <a:p>
          <a:endParaRPr lang="zh-CN" altLang="en-US"/>
        </a:p>
      </dgm:t>
    </dgm:pt>
    <dgm:pt modelId="{3D794222-3BE5-C243-9E66-7A1AEE91A12C}" type="sibTrans" cxnId="{433D97BE-E005-D84F-B857-88F483A66AE2}">
      <dgm:prSet/>
      <dgm:spPr/>
      <dgm:t>
        <a:bodyPr/>
        <a:lstStyle/>
        <a:p>
          <a:endParaRPr lang="zh-CN" altLang="en-US"/>
        </a:p>
      </dgm:t>
    </dgm:pt>
    <dgm:pt modelId="{A8D0B7D4-6B1E-6C47-8704-F0B27B06E8AC}">
      <dgm:prSet custT="1"/>
      <dgm:spPr/>
      <dgm:t>
        <a:bodyPr/>
        <a:lstStyle/>
        <a:p>
          <a:pPr algn="l"/>
          <a:r>
            <a:rPr lang="en-US" altLang="zh-CN" sz="4000" dirty="0"/>
            <a:t>6-</a:t>
          </a:r>
          <a:r>
            <a:rPr lang="zh-CN" altLang="en-US" sz="4000" dirty="0"/>
            <a:t>社会主义的发展及其规律</a:t>
          </a:r>
        </a:p>
      </dgm:t>
    </dgm:pt>
    <dgm:pt modelId="{63781A98-14B1-3544-81C1-37F13444AFD5}" type="parTrans" cxnId="{AB7404B7-3C52-0D4B-ACAD-C8B038B41F31}">
      <dgm:prSet/>
      <dgm:spPr/>
      <dgm:t>
        <a:bodyPr/>
        <a:lstStyle/>
        <a:p>
          <a:endParaRPr lang="zh-CN" altLang="en-US"/>
        </a:p>
      </dgm:t>
    </dgm:pt>
    <dgm:pt modelId="{8FA6937B-4172-2A4E-BA5C-AE2DC3D546DC}" type="sibTrans" cxnId="{AB7404B7-3C52-0D4B-ACAD-C8B038B41F31}">
      <dgm:prSet/>
      <dgm:spPr/>
      <dgm:t>
        <a:bodyPr/>
        <a:lstStyle/>
        <a:p>
          <a:endParaRPr lang="zh-CN" altLang="en-US"/>
        </a:p>
      </dgm:t>
    </dgm:pt>
    <dgm:pt modelId="{87149BD8-FFDC-5A47-B1C7-FC415EA0D2DB}">
      <dgm:prSet custT="1"/>
      <dgm:spPr/>
      <dgm:t>
        <a:bodyPr/>
        <a:lstStyle/>
        <a:p>
          <a:pPr algn="l"/>
          <a:r>
            <a:rPr lang="en-US" altLang="zh-CN" sz="4000" dirty="0"/>
            <a:t>7-</a:t>
          </a:r>
          <a:r>
            <a:rPr lang="zh-CN" altLang="en-US" sz="4000" dirty="0"/>
            <a:t>共产主义社会是人类最崇高的社会理想</a:t>
          </a:r>
        </a:p>
      </dgm:t>
    </dgm:pt>
    <dgm:pt modelId="{F6536E1F-913B-2E43-A3DD-CEDC824793C5}" type="parTrans" cxnId="{0EA9AB63-2195-664A-B135-B4AD577938B7}">
      <dgm:prSet/>
      <dgm:spPr/>
      <dgm:t>
        <a:bodyPr/>
        <a:lstStyle/>
        <a:p>
          <a:endParaRPr lang="zh-CN" altLang="en-US"/>
        </a:p>
      </dgm:t>
    </dgm:pt>
    <dgm:pt modelId="{CF889A0D-9835-1344-9229-BF89ABCB9D2D}" type="sibTrans" cxnId="{0EA9AB63-2195-664A-B135-B4AD577938B7}">
      <dgm:prSet/>
      <dgm:spPr/>
      <dgm:t>
        <a:bodyPr/>
        <a:lstStyle/>
        <a:p>
          <a:endParaRPr lang="zh-CN" altLang="en-US"/>
        </a:p>
      </dgm:t>
    </dgm:pt>
    <dgm:pt modelId="{8DF549B7-0A4F-4D4A-87E0-5C0435058DCD}" type="pres">
      <dgm:prSet presAssocID="{5CBD42CF-9236-D140-B262-1320ED27E5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2237569-6B77-E246-849B-1CD06271173B}" type="pres">
      <dgm:prSet presAssocID="{C9D23ECE-6D27-BB4B-A5B6-A6C1A0E0609A}" presName="hierRoot1" presStyleCnt="0">
        <dgm:presLayoutVars>
          <dgm:hierBranch val="init"/>
        </dgm:presLayoutVars>
      </dgm:prSet>
      <dgm:spPr/>
    </dgm:pt>
    <dgm:pt modelId="{95754056-7B1B-C74C-AB04-1885637873E4}" type="pres">
      <dgm:prSet presAssocID="{C9D23ECE-6D27-BB4B-A5B6-A6C1A0E0609A}" presName="rootComposite1" presStyleCnt="0"/>
      <dgm:spPr/>
    </dgm:pt>
    <dgm:pt modelId="{212206E0-ACF9-3748-B571-DFA46E1AAF45}" type="pres">
      <dgm:prSet presAssocID="{C9D23ECE-6D27-BB4B-A5B6-A6C1A0E0609A}" presName="rootText1" presStyleLbl="node0" presStyleIdx="0" presStyleCnt="1" custScaleX="215075">
        <dgm:presLayoutVars>
          <dgm:chPref val="3"/>
        </dgm:presLayoutVars>
      </dgm:prSet>
      <dgm:spPr/>
    </dgm:pt>
    <dgm:pt modelId="{C44F7472-5883-F547-83E3-34B1AB94456C}" type="pres">
      <dgm:prSet presAssocID="{C9D23ECE-6D27-BB4B-A5B6-A6C1A0E0609A}" presName="rootConnector1" presStyleLbl="node1" presStyleIdx="0" presStyleCnt="0"/>
      <dgm:spPr/>
    </dgm:pt>
    <dgm:pt modelId="{9CDEEB00-A12A-E549-93DB-E505E3C22610}" type="pres">
      <dgm:prSet presAssocID="{C9D23ECE-6D27-BB4B-A5B6-A6C1A0E0609A}" presName="hierChild2" presStyleCnt="0"/>
      <dgm:spPr/>
    </dgm:pt>
    <dgm:pt modelId="{07CBB7B5-D274-1246-BE3C-F75DC787C45A}" type="pres">
      <dgm:prSet presAssocID="{3DE01C2B-C06D-784A-88E5-FA4E85CF4572}" presName="Name64" presStyleLbl="parChTrans1D2" presStyleIdx="0" presStyleCnt="4"/>
      <dgm:spPr/>
    </dgm:pt>
    <dgm:pt modelId="{EABF7038-23B9-EE45-BBA4-BBD9BE5B3D14}" type="pres">
      <dgm:prSet presAssocID="{45F8934C-7D61-BA46-9D35-5BA5DBAAEED2}" presName="hierRoot2" presStyleCnt="0">
        <dgm:presLayoutVars>
          <dgm:hierBranch val="init"/>
        </dgm:presLayoutVars>
      </dgm:prSet>
      <dgm:spPr/>
    </dgm:pt>
    <dgm:pt modelId="{DFD3F9FF-C497-D04E-95F2-0F3C3927FABA}" type="pres">
      <dgm:prSet presAssocID="{45F8934C-7D61-BA46-9D35-5BA5DBAAEED2}" presName="rootComposite" presStyleCnt="0"/>
      <dgm:spPr/>
    </dgm:pt>
    <dgm:pt modelId="{94BAAB6F-3507-3148-B4EF-E4A7F0E12C55}" type="pres">
      <dgm:prSet presAssocID="{45F8934C-7D61-BA46-9D35-5BA5DBAAEED2}" presName="rootText" presStyleLbl="node2" presStyleIdx="0" presStyleCnt="4" custScaleX="215075">
        <dgm:presLayoutVars>
          <dgm:chPref val="3"/>
        </dgm:presLayoutVars>
      </dgm:prSet>
      <dgm:spPr/>
    </dgm:pt>
    <dgm:pt modelId="{989759BC-66DE-5344-AA88-F6F6605D1A6D}" type="pres">
      <dgm:prSet presAssocID="{45F8934C-7D61-BA46-9D35-5BA5DBAAEED2}" presName="rootConnector" presStyleLbl="node2" presStyleIdx="0" presStyleCnt="4"/>
      <dgm:spPr/>
    </dgm:pt>
    <dgm:pt modelId="{296913AF-289C-0748-A575-6DA0FC7CE3FB}" type="pres">
      <dgm:prSet presAssocID="{45F8934C-7D61-BA46-9D35-5BA5DBAAEED2}" presName="hierChild4" presStyleCnt="0"/>
      <dgm:spPr/>
    </dgm:pt>
    <dgm:pt modelId="{B9DF654F-A6FA-9F4F-9BF6-3D86DE3B2D4C}" type="pres">
      <dgm:prSet presAssocID="{45F8934C-7D61-BA46-9D35-5BA5DBAAEED2}" presName="hierChild5" presStyleCnt="0"/>
      <dgm:spPr/>
    </dgm:pt>
    <dgm:pt modelId="{9069C7E2-853A-F24D-A60C-C99AFEC796E1}" type="pres">
      <dgm:prSet presAssocID="{DBDB61EB-4027-7549-9D25-0635F8F4D7C5}" presName="Name64" presStyleLbl="parChTrans1D2" presStyleIdx="1" presStyleCnt="4"/>
      <dgm:spPr/>
    </dgm:pt>
    <dgm:pt modelId="{E2FA3786-3EAE-014E-9831-8ADBAB7AA159}" type="pres">
      <dgm:prSet presAssocID="{7A290681-DFBD-4B41-AB9F-7B09C4CF4941}" presName="hierRoot2" presStyleCnt="0">
        <dgm:presLayoutVars>
          <dgm:hierBranch val="init"/>
        </dgm:presLayoutVars>
      </dgm:prSet>
      <dgm:spPr/>
    </dgm:pt>
    <dgm:pt modelId="{EBBD5A3A-83AC-224D-A440-88D6AEEE5BD5}" type="pres">
      <dgm:prSet presAssocID="{7A290681-DFBD-4B41-AB9F-7B09C4CF4941}" presName="rootComposite" presStyleCnt="0"/>
      <dgm:spPr/>
    </dgm:pt>
    <dgm:pt modelId="{3EAE3FC9-DB19-B440-93BF-715E9C1F18E1}" type="pres">
      <dgm:prSet presAssocID="{7A290681-DFBD-4B41-AB9F-7B09C4CF4941}" presName="rootText" presStyleLbl="node2" presStyleIdx="1" presStyleCnt="4" custScaleX="215075">
        <dgm:presLayoutVars>
          <dgm:chPref val="3"/>
        </dgm:presLayoutVars>
      </dgm:prSet>
      <dgm:spPr/>
    </dgm:pt>
    <dgm:pt modelId="{4303128F-1DE5-0F45-AD63-2F9D03C9455A}" type="pres">
      <dgm:prSet presAssocID="{7A290681-DFBD-4B41-AB9F-7B09C4CF4941}" presName="rootConnector" presStyleLbl="node2" presStyleIdx="1" presStyleCnt="4"/>
      <dgm:spPr/>
    </dgm:pt>
    <dgm:pt modelId="{9BBF6114-B9B5-DC44-8B4C-28E4C97E36DF}" type="pres">
      <dgm:prSet presAssocID="{7A290681-DFBD-4B41-AB9F-7B09C4CF4941}" presName="hierChild4" presStyleCnt="0"/>
      <dgm:spPr/>
    </dgm:pt>
    <dgm:pt modelId="{70E061B0-BE0F-5748-A854-52BD7C31C32D}" type="pres">
      <dgm:prSet presAssocID="{A95B9E13-FE2B-3A48-B2D0-1D819F82A1B6}" presName="Name64" presStyleLbl="parChTrans1D3" presStyleIdx="0" presStyleCnt="7"/>
      <dgm:spPr/>
    </dgm:pt>
    <dgm:pt modelId="{E1A7F313-D769-9A49-B33F-B8AEAEEB178B}" type="pres">
      <dgm:prSet presAssocID="{C985D581-818D-2D45-9408-20AEDC02FD97}" presName="hierRoot2" presStyleCnt="0">
        <dgm:presLayoutVars>
          <dgm:hierBranch val="init"/>
        </dgm:presLayoutVars>
      </dgm:prSet>
      <dgm:spPr/>
    </dgm:pt>
    <dgm:pt modelId="{B690DD8C-A00A-8044-BECE-97246D276BFB}" type="pres">
      <dgm:prSet presAssocID="{C985D581-818D-2D45-9408-20AEDC02FD97}" presName="rootComposite" presStyleCnt="0"/>
      <dgm:spPr/>
    </dgm:pt>
    <dgm:pt modelId="{7C81F546-C67C-7641-B5FA-ED25153F2B88}" type="pres">
      <dgm:prSet presAssocID="{C985D581-818D-2D45-9408-20AEDC02FD97}" presName="rootText" presStyleLbl="node3" presStyleIdx="0" presStyleCnt="7" custScaleX="215075">
        <dgm:presLayoutVars>
          <dgm:chPref val="3"/>
        </dgm:presLayoutVars>
      </dgm:prSet>
      <dgm:spPr/>
    </dgm:pt>
    <dgm:pt modelId="{5826E9D1-2BCD-C64A-AE46-4F66FAF0BC1D}" type="pres">
      <dgm:prSet presAssocID="{C985D581-818D-2D45-9408-20AEDC02FD97}" presName="rootConnector" presStyleLbl="node3" presStyleIdx="0" presStyleCnt="7"/>
      <dgm:spPr/>
    </dgm:pt>
    <dgm:pt modelId="{3D563593-79DB-2849-8AE4-D181F5F6BE43}" type="pres">
      <dgm:prSet presAssocID="{C985D581-818D-2D45-9408-20AEDC02FD97}" presName="hierChild4" presStyleCnt="0"/>
      <dgm:spPr/>
    </dgm:pt>
    <dgm:pt modelId="{C833D075-B237-7443-BD5C-ADE2DAB6DED8}" type="pres">
      <dgm:prSet presAssocID="{C985D581-818D-2D45-9408-20AEDC02FD97}" presName="hierChild5" presStyleCnt="0"/>
      <dgm:spPr/>
    </dgm:pt>
    <dgm:pt modelId="{FA3E2684-5BE8-9544-9883-1DC0533B4521}" type="pres">
      <dgm:prSet presAssocID="{AF77B30D-5F13-884D-BE63-E8932C4C1FD9}" presName="Name64" presStyleLbl="parChTrans1D3" presStyleIdx="1" presStyleCnt="7"/>
      <dgm:spPr/>
    </dgm:pt>
    <dgm:pt modelId="{0BB3875A-74B1-4649-A299-E8CFE1C5A301}" type="pres">
      <dgm:prSet presAssocID="{FA7B7490-E0B3-C44E-A3CB-9EA5358E52AE}" presName="hierRoot2" presStyleCnt="0">
        <dgm:presLayoutVars>
          <dgm:hierBranch val="init"/>
        </dgm:presLayoutVars>
      </dgm:prSet>
      <dgm:spPr/>
    </dgm:pt>
    <dgm:pt modelId="{6067748B-A3DD-E349-8D73-6D5E0E33BFA7}" type="pres">
      <dgm:prSet presAssocID="{FA7B7490-E0B3-C44E-A3CB-9EA5358E52AE}" presName="rootComposite" presStyleCnt="0"/>
      <dgm:spPr/>
    </dgm:pt>
    <dgm:pt modelId="{EC278D0D-445C-D746-8646-4870F8348EA1}" type="pres">
      <dgm:prSet presAssocID="{FA7B7490-E0B3-C44E-A3CB-9EA5358E52AE}" presName="rootText" presStyleLbl="node3" presStyleIdx="1" presStyleCnt="7" custScaleX="215075">
        <dgm:presLayoutVars>
          <dgm:chPref val="3"/>
        </dgm:presLayoutVars>
      </dgm:prSet>
      <dgm:spPr/>
    </dgm:pt>
    <dgm:pt modelId="{26F5FD22-D149-CF4C-80A4-6211810F2C53}" type="pres">
      <dgm:prSet presAssocID="{FA7B7490-E0B3-C44E-A3CB-9EA5358E52AE}" presName="rootConnector" presStyleLbl="node3" presStyleIdx="1" presStyleCnt="7"/>
      <dgm:spPr/>
    </dgm:pt>
    <dgm:pt modelId="{CDEB7393-948D-704D-9A2B-2DB605C2DD79}" type="pres">
      <dgm:prSet presAssocID="{FA7B7490-E0B3-C44E-A3CB-9EA5358E52AE}" presName="hierChild4" presStyleCnt="0"/>
      <dgm:spPr/>
    </dgm:pt>
    <dgm:pt modelId="{D23D887C-9278-F749-89B8-9F5757BDB5B4}" type="pres">
      <dgm:prSet presAssocID="{FA7B7490-E0B3-C44E-A3CB-9EA5358E52AE}" presName="hierChild5" presStyleCnt="0"/>
      <dgm:spPr/>
    </dgm:pt>
    <dgm:pt modelId="{D859DA0D-EC3D-DF4B-8B28-806B2A054845}" type="pres">
      <dgm:prSet presAssocID="{E3774771-B818-C641-931E-01B9170E3A3A}" presName="Name64" presStyleLbl="parChTrans1D3" presStyleIdx="2" presStyleCnt="7"/>
      <dgm:spPr/>
    </dgm:pt>
    <dgm:pt modelId="{5960C666-2580-2F4E-92AC-CDE789E491B1}" type="pres">
      <dgm:prSet presAssocID="{ACDF3401-D5BD-9546-B121-45A439F89143}" presName="hierRoot2" presStyleCnt="0">
        <dgm:presLayoutVars>
          <dgm:hierBranch val="init"/>
        </dgm:presLayoutVars>
      </dgm:prSet>
      <dgm:spPr/>
    </dgm:pt>
    <dgm:pt modelId="{DEF22BDE-DCF0-EE45-8B08-9124B8B94C14}" type="pres">
      <dgm:prSet presAssocID="{ACDF3401-D5BD-9546-B121-45A439F89143}" presName="rootComposite" presStyleCnt="0"/>
      <dgm:spPr/>
    </dgm:pt>
    <dgm:pt modelId="{5D6C6C10-2263-2C42-B208-67AD461215F1}" type="pres">
      <dgm:prSet presAssocID="{ACDF3401-D5BD-9546-B121-45A439F89143}" presName="rootText" presStyleLbl="node3" presStyleIdx="2" presStyleCnt="7" custScaleX="215075">
        <dgm:presLayoutVars>
          <dgm:chPref val="3"/>
        </dgm:presLayoutVars>
      </dgm:prSet>
      <dgm:spPr/>
    </dgm:pt>
    <dgm:pt modelId="{2E709DEA-519E-6048-A5F2-49BA46A24648}" type="pres">
      <dgm:prSet presAssocID="{ACDF3401-D5BD-9546-B121-45A439F89143}" presName="rootConnector" presStyleLbl="node3" presStyleIdx="2" presStyleCnt="7"/>
      <dgm:spPr/>
    </dgm:pt>
    <dgm:pt modelId="{03976165-ED32-4844-A989-07DD72C2BD39}" type="pres">
      <dgm:prSet presAssocID="{ACDF3401-D5BD-9546-B121-45A439F89143}" presName="hierChild4" presStyleCnt="0"/>
      <dgm:spPr/>
    </dgm:pt>
    <dgm:pt modelId="{36D2662B-875B-4B4B-9180-721663618E9F}" type="pres">
      <dgm:prSet presAssocID="{ACDF3401-D5BD-9546-B121-45A439F89143}" presName="hierChild5" presStyleCnt="0"/>
      <dgm:spPr/>
    </dgm:pt>
    <dgm:pt modelId="{C23215B4-1B61-4740-B8F2-EE02846A7F49}" type="pres">
      <dgm:prSet presAssocID="{7A290681-DFBD-4B41-AB9F-7B09C4CF4941}" presName="hierChild5" presStyleCnt="0"/>
      <dgm:spPr/>
    </dgm:pt>
    <dgm:pt modelId="{97E561D3-146B-334F-B51B-C4B4CC66A916}" type="pres">
      <dgm:prSet presAssocID="{9A097876-2D08-B84A-A38E-D1DB5397EE59}" presName="Name64" presStyleLbl="parChTrans1D2" presStyleIdx="2" presStyleCnt="4"/>
      <dgm:spPr/>
    </dgm:pt>
    <dgm:pt modelId="{AC2707AC-E444-D04F-8210-238FAF40B2F2}" type="pres">
      <dgm:prSet presAssocID="{A69FE25C-44FF-764D-A6D7-8ECE05D615AC}" presName="hierRoot2" presStyleCnt="0">
        <dgm:presLayoutVars>
          <dgm:hierBranch val="init"/>
        </dgm:presLayoutVars>
      </dgm:prSet>
      <dgm:spPr/>
    </dgm:pt>
    <dgm:pt modelId="{37C9D3AB-E83F-FE4B-8C66-EA076AFE663F}" type="pres">
      <dgm:prSet presAssocID="{A69FE25C-44FF-764D-A6D7-8ECE05D615AC}" presName="rootComposite" presStyleCnt="0"/>
      <dgm:spPr/>
    </dgm:pt>
    <dgm:pt modelId="{CC5D83D4-B191-4545-BFB3-4B4A03AD9437}" type="pres">
      <dgm:prSet presAssocID="{A69FE25C-44FF-764D-A6D7-8ECE05D615AC}" presName="rootText" presStyleLbl="node2" presStyleIdx="2" presStyleCnt="4" custScaleX="215075">
        <dgm:presLayoutVars>
          <dgm:chPref val="3"/>
        </dgm:presLayoutVars>
      </dgm:prSet>
      <dgm:spPr/>
    </dgm:pt>
    <dgm:pt modelId="{1AFEB59B-B9A0-C44A-AF95-3B48FDC44428}" type="pres">
      <dgm:prSet presAssocID="{A69FE25C-44FF-764D-A6D7-8ECE05D615AC}" presName="rootConnector" presStyleLbl="node2" presStyleIdx="2" presStyleCnt="4"/>
      <dgm:spPr/>
    </dgm:pt>
    <dgm:pt modelId="{597620E4-9D3F-3A49-BABD-03DB053F4696}" type="pres">
      <dgm:prSet presAssocID="{A69FE25C-44FF-764D-A6D7-8ECE05D615AC}" presName="hierChild4" presStyleCnt="0"/>
      <dgm:spPr/>
    </dgm:pt>
    <dgm:pt modelId="{976D7A67-F772-8343-A894-4780A958208B}" type="pres">
      <dgm:prSet presAssocID="{4CA194F8-3E66-4F4B-810F-E85F08DABB2F}" presName="Name64" presStyleLbl="parChTrans1D3" presStyleIdx="3" presStyleCnt="7"/>
      <dgm:spPr/>
    </dgm:pt>
    <dgm:pt modelId="{C762DCB7-F84E-5646-8526-0311571EB22F}" type="pres">
      <dgm:prSet presAssocID="{683740E4-4240-CA47-A665-B99B04C498E2}" presName="hierRoot2" presStyleCnt="0">
        <dgm:presLayoutVars>
          <dgm:hierBranch val="init"/>
        </dgm:presLayoutVars>
      </dgm:prSet>
      <dgm:spPr/>
    </dgm:pt>
    <dgm:pt modelId="{C9DA5654-74FF-FA4F-BF71-1D1FD1A0D9F5}" type="pres">
      <dgm:prSet presAssocID="{683740E4-4240-CA47-A665-B99B04C498E2}" presName="rootComposite" presStyleCnt="0"/>
      <dgm:spPr/>
    </dgm:pt>
    <dgm:pt modelId="{9461F00E-D047-8745-9A00-E2CDC11ABEF3}" type="pres">
      <dgm:prSet presAssocID="{683740E4-4240-CA47-A665-B99B04C498E2}" presName="rootText" presStyleLbl="node3" presStyleIdx="3" presStyleCnt="7" custScaleX="215075">
        <dgm:presLayoutVars>
          <dgm:chPref val="3"/>
        </dgm:presLayoutVars>
      </dgm:prSet>
      <dgm:spPr/>
    </dgm:pt>
    <dgm:pt modelId="{EF4FAA2D-1EEF-A14C-BDD5-2C3B535B62FA}" type="pres">
      <dgm:prSet presAssocID="{683740E4-4240-CA47-A665-B99B04C498E2}" presName="rootConnector" presStyleLbl="node3" presStyleIdx="3" presStyleCnt="7"/>
      <dgm:spPr/>
    </dgm:pt>
    <dgm:pt modelId="{35176187-78B0-AA41-ABF0-3B0E33B35C00}" type="pres">
      <dgm:prSet presAssocID="{683740E4-4240-CA47-A665-B99B04C498E2}" presName="hierChild4" presStyleCnt="0"/>
      <dgm:spPr/>
    </dgm:pt>
    <dgm:pt modelId="{ACA2150F-F696-944F-8C74-731E9D09E595}" type="pres">
      <dgm:prSet presAssocID="{683740E4-4240-CA47-A665-B99B04C498E2}" presName="hierChild5" presStyleCnt="0"/>
      <dgm:spPr/>
    </dgm:pt>
    <dgm:pt modelId="{3ECEAE03-F41C-7146-AB64-15BA8CC9EBD5}" type="pres">
      <dgm:prSet presAssocID="{F1FFD818-0FB3-8C43-931E-DBCE279ED21C}" presName="Name64" presStyleLbl="parChTrans1D3" presStyleIdx="4" presStyleCnt="7"/>
      <dgm:spPr/>
    </dgm:pt>
    <dgm:pt modelId="{4F4EB663-383B-C249-9A6C-255B74E0DE09}" type="pres">
      <dgm:prSet presAssocID="{CAF25884-73D7-1045-9F43-8F4F32136C13}" presName="hierRoot2" presStyleCnt="0">
        <dgm:presLayoutVars>
          <dgm:hierBranch val="init"/>
        </dgm:presLayoutVars>
      </dgm:prSet>
      <dgm:spPr/>
    </dgm:pt>
    <dgm:pt modelId="{7F60541F-828D-BB4C-BC22-08C466F78880}" type="pres">
      <dgm:prSet presAssocID="{CAF25884-73D7-1045-9F43-8F4F32136C13}" presName="rootComposite" presStyleCnt="0"/>
      <dgm:spPr/>
    </dgm:pt>
    <dgm:pt modelId="{B6D6948A-C46A-4448-8DD6-CCA0DA44B2DB}" type="pres">
      <dgm:prSet presAssocID="{CAF25884-73D7-1045-9F43-8F4F32136C13}" presName="rootText" presStyleLbl="node3" presStyleIdx="4" presStyleCnt="7" custScaleX="215075">
        <dgm:presLayoutVars>
          <dgm:chPref val="3"/>
        </dgm:presLayoutVars>
      </dgm:prSet>
      <dgm:spPr/>
    </dgm:pt>
    <dgm:pt modelId="{C6D969FC-0254-064A-8AE2-D7BABBCA43D4}" type="pres">
      <dgm:prSet presAssocID="{CAF25884-73D7-1045-9F43-8F4F32136C13}" presName="rootConnector" presStyleLbl="node3" presStyleIdx="4" presStyleCnt="7"/>
      <dgm:spPr/>
    </dgm:pt>
    <dgm:pt modelId="{84CB6F4F-63AB-DD40-9059-6631C17E172A}" type="pres">
      <dgm:prSet presAssocID="{CAF25884-73D7-1045-9F43-8F4F32136C13}" presName="hierChild4" presStyleCnt="0"/>
      <dgm:spPr/>
    </dgm:pt>
    <dgm:pt modelId="{170C6996-D6B1-CE44-89F7-15140C791B78}" type="pres">
      <dgm:prSet presAssocID="{CAF25884-73D7-1045-9F43-8F4F32136C13}" presName="hierChild5" presStyleCnt="0"/>
      <dgm:spPr/>
    </dgm:pt>
    <dgm:pt modelId="{826D5AB3-2DB9-7D47-93F8-B20692854493}" type="pres">
      <dgm:prSet presAssocID="{A69FE25C-44FF-764D-A6D7-8ECE05D615AC}" presName="hierChild5" presStyleCnt="0"/>
      <dgm:spPr/>
    </dgm:pt>
    <dgm:pt modelId="{EAE2C065-A45E-C844-85F8-8B811EC3D5A7}" type="pres">
      <dgm:prSet presAssocID="{5189F6A8-47BA-BF43-A9EA-C2FAE2AC3B1C}" presName="Name64" presStyleLbl="parChTrans1D2" presStyleIdx="3" presStyleCnt="4"/>
      <dgm:spPr/>
    </dgm:pt>
    <dgm:pt modelId="{46783F7E-8878-D740-8021-27B108E862BB}" type="pres">
      <dgm:prSet presAssocID="{A8FD802E-A3C1-6E4A-86F4-EB3CFD9FBC19}" presName="hierRoot2" presStyleCnt="0">
        <dgm:presLayoutVars>
          <dgm:hierBranch val="init"/>
        </dgm:presLayoutVars>
      </dgm:prSet>
      <dgm:spPr/>
    </dgm:pt>
    <dgm:pt modelId="{2D3D0153-6571-1D47-87CA-98BC8CDB7CF9}" type="pres">
      <dgm:prSet presAssocID="{A8FD802E-A3C1-6E4A-86F4-EB3CFD9FBC19}" presName="rootComposite" presStyleCnt="0"/>
      <dgm:spPr/>
    </dgm:pt>
    <dgm:pt modelId="{4411DFC6-5730-1040-BE69-C1BF66A8ED0F}" type="pres">
      <dgm:prSet presAssocID="{A8FD802E-A3C1-6E4A-86F4-EB3CFD9FBC19}" presName="rootText" presStyleLbl="node2" presStyleIdx="3" presStyleCnt="4" custScaleX="215075">
        <dgm:presLayoutVars>
          <dgm:chPref val="3"/>
        </dgm:presLayoutVars>
      </dgm:prSet>
      <dgm:spPr/>
    </dgm:pt>
    <dgm:pt modelId="{94D98727-E8B2-5B40-B1B6-EBBC910E3389}" type="pres">
      <dgm:prSet presAssocID="{A8FD802E-A3C1-6E4A-86F4-EB3CFD9FBC19}" presName="rootConnector" presStyleLbl="node2" presStyleIdx="3" presStyleCnt="4"/>
      <dgm:spPr/>
    </dgm:pt>
    <dgm:pt modelId="{BB36C983-38B1-6B47-8C3C-F49C31A379E1}" type="pres">
      <dgm:prSet presAssocID="{A8FD802E-A3C1-6E4A-86F4-EB3CFD9FBC19}" presName="hierChild4" presStyleCnt="0"/>
      <dgm:spPr/>
    </dgm:pt>
    <dgm:pt modelId="{C33D103C-FA96-5847-825B-E8FD81648555}" type="pres">
      <dgm:prSet presAssocID="{63781A98-14B1-3544-81C1-37F13444AFD5}" presName="Name64" presStyleLbl="parChTrans1D3" presStyleIdx="5" presStyleCnt="7"/>
      <dgm:spPr/>
    </dgm:pt>
    <dgm:pt modelId="{834B4B62-ED66-E746-AC57-A8FE4D796B2C}" type="pres">
      <dgm:prSet presAssocID="{A8D0B7D4-6B1E-6C47-8704-F0B27B06E8AC}" presName="hierRoot2" presStyleCnt="0">
        <dgm:presLayoutVars>
          <dgm:hierBranch val="init"/>
        </dgm:presLayoutVars>
      </dgm:prSet>
      <dgm:spPr/>
    </dgm:pt>
    <dgm:pt modelId="{E828BCF4-E4C7-774B-AD4B-6FA017B31D7A}" type="pres">
      <dgm:prSet presAssocID="{A8D0B7D4-6B1E-6C47-8704-F0B27B06E8AC}" presName="rootComposite" presStyleCnt="0"/>
      <dgm:spPr/>
    </dgm:pt>
    <dgm:pt modelId="{F3F33104-C3EA-EB44-9053-A1936C3B9232}" type="pres">
      <dgm:prSet presAssocID="{A8D0B7D4-6B1E-6C47-8704-F0B27B06E8AC}" presName="rootText" presStyleLbl="node3" presStyleIdx="5" presStyleCnt="7" custScaleX="215075">
        <dgm:presLayoutVars>
          <dgm:chPref val="3"/>
        </dgm:presLayoutVars>
      </dgm:prSet>
      <dgm:spPr/>
    </dgm:pt>
    <dgm:pt modelId="{2BC6AD92-EA0D-4E4D-9335-7DBCD2CE10FB}" type="pres">
      <dgm:prSet presAssocID="{A8D0B7D4-6B1E-6C47-8704-F0B27B06E8AC}" presName="rootConnector" presStyleLbl="node3" presStyleIdx="5" presStyleCnt="7"/>
      <dgm:spPr/>
    </dgm:pt>
    <dgm:pt modelId="{83DA4335-A3D6-4F4A-8264-2E8DC84646EB}" type="pres">
      <dgm:prSet presAssocID="{A8D0B7D4-6B1E-6C47-8704-F0B27B06E8AC}" presName="hierChild4" presStyleCnt="0"/>
      <dgm:spPr/>
    </dgm:pt>
    <dgm:pt modelId="{8BA6C3A8-2AE6-664E-8134-A9B199CD5356}" type="pres">
      <dgm:prSet presAssocID="{A8D0B7D4-6B1E-6C47-8704-F0B27B06E8AC}" presName="hierChild5" presStyleCnt="0"/>
      <dgm:spPr/>
    </dgm:pt>
    <dgm:pt modelId="{789EE150-0FB6-5742-9AB9-F5C2C530CF29}" type="pres">
      <dgm:prSet presAssocID="{F6536E1F-913B-2E43-A3DD-CEDC824793C5}" presName="Name64" presStyleLbl="parChTrans1D3" presStyleIdx="6" presStyleCnt="7"/>
      <dgm:spPr/>
    </dgm:pt>
    <dgm:pt modelId="{983BA001-82C8-ED45-A0EA-F20F325C805B}" type="pres">
      <dgm:prSet presAssocID="{87149BD8-FFDC-5A47-B1C7-FC415EA0D2DB}" presName="hierRoot2" presStyleCnt="0">
        <dgm:presLayoutVars>
          <dgm:hierBranch val="init"/>
        </dgm:presLayoutVars>
      </dgm:prSet>
      <dgm:spPr/>
    </dgm:pt>
    <dgm:pt modelId="{2A3FDD2A-E238-9947-B20C-85A34FA6CC51}" type="pres">
      <dgm:prSet presAssocID="{87149BD8-FFDC-5A47-B1C7-FC415EA0D2DB}" presName="rootComposite" presStyleCnt="0"/>
      <dgm:spPr/>
    </dgm:pt>
    <dgm:pt modelId="{F4E3B5C2-F2E5-1D4C-B5E4-BA2EA6C515CF}" type="pres">
      <dgm:prSet presAssocID="{87149BD8-FFDC-5A47-B1C7-FC415EA0D2DB}" presName="rootText" presStyleLbl="node3" presStyleIdx="6" presStyleCnt="7" custScaleX="215075">
        <dgm:presLayoutVars>
          <dgm:chPref val="3"/>
        </dgm:presLayoutVars>
      </dgm:prSet>
      <dgm:spPr/>
    </dgm:pt>
    <dgm:pt modelId="{234D084B-F11F-B341-A57A-60DC7B2448AC}" type="pres">
      <dgm:prSet presAssocID="{87149BD8-FFDC-5A47-B1C7-FC415EA0D2DB}" presName="rootConnector" presStyleLbl="node3" presStyleIdx="6" presStyleCnt="7"/>
      <dgm:spPr/>
    </dgm:pt>
    <dgm:pt modelId="{334FDF74-CC94-094F-846C-1888176AB5BD}" type="pres">
      <dgm:prSet presAssocID="{87149BD8-FFDC-5A47-B1C7-FC415EA0D2DB}" presName="hierChild4" presStyleCnt="0"/>
      <dgm:spPr/>
    </dgm:pt>
    <dgm:pt modelId="{427CF288-67D6-7E4B-ADA5-936EAA80EA9D}" type="pres">
      <dgm:prSet presAssocID="{87149BD8-FFDC-5A47-B1C7-FC415EA0D2DB}" presName="hierChild5" presStyleCnt="0"/>
      <dgm:spPr/>
    </dgm:pt>
    <dgm:pt modelId="{AF8F8E81-29F1-9144-AF8F-34E6C143E98A}" type="pres">
      <dgm:prSet presAssocID="{A8FD802E-A3C1-6E4A-86F4-EB3CFD9FBC19}" presName="hierChild5" presStyleCnt="0"/>
      <dgm:spPr/>
    </dgm:pt>
    <dgm:pt modelId="{06647E9F-0B62-7242-AB23-7346E8164C4F}" type="pres">
      <dgm:prSet presAssocID="{C9D23ECE-6D27-BB4B-A5B6-A6C1A0E0609A}" presName="hierChild3" presStyleCnt="0"/>
      <dgm:spPr/>
    </dgm:pt>
  </dgm:ptLst>
  <dgm:cxnLst>
    <dgm:cxn modelId="{B30C4902-3EBC-D247-9ED9-C4F925827136}" type="presOf" srcId="{683740E4-4240-CA47-A665-B99B04C498E2}" destId="{9461F00E-D047-8745-9A00-E2CDC11ABEF3}" srcOrd="0" destOrd="0" presId="urn:microsoft.com/office/officeart/2009/3/layout/HorizontalOrganizationChart#1"/>
    <dgm:cxn modelId="{AF7E9409-5847-5C44-973A-8C175BEEEFD5}" type="presOf" srcId="{45F8934C-7D61-BA46-9D35-5BA5DBAAEED2}" destId="{989759BC-66DE-5344-AA88-F6F6605D1A6D}" srcOrd="1" destOrd="0" presId="urn:microsoft.com/office/officeart/2009/3/layout/HorizontalOrganizationChart#1"/>
    <dgm:cxn modelId="{C16E700F-3166-B340-9BCE-250FB557F7E1}" srcId="{7A290681-DFBD-4B41-AB9F-7B09C4CF4941}" destId="{C985D581-818D-2D45-9408-20AEDC02FD97}" srcOrd="0" destOrd="0" parTransId="{A95B9E13-FE2B-3A48-B2D0-1D819F82A1B6}" sibTransId="{462D904A-C285-9843-9453-8C0E9557ADC9}"/>
    <dgm:cxn modelId="{ADE3F20F-F648-274A-A88B-E762220F1E20}" srcId="{C9D23ECE-6D27-BB4B-A5B6-A6C1A0E0609A}" destId="{A69FE25C-44FF-764D-A6D7-8ECE05D615AC}" srcOrd="2" destOrd="0" parTransId="{9A097876-2D08-B84A-A38E-D1DB5397EE59}" sibTransId="{F3491C78-15A3-6545-B655-FF89B1CFA4CB}"/>
    <dgm:cxn modelId="{20D54910-EE21-3B4C-AFDC-D12407C773FA}" type="presOf" srcId="{5189F6A8-47BA-BF43-A9EA-C2FAE2AC3B1C}" destId="{EAE2C065-A45E-C844-85F8-8B811EC3D5A7}" srcOrd="0" destOrd="0" presId="urn:microsoft.com/office/officeart/2009/3/layout/HorizontalOrganizationChart#1"/>
    <dgm:cxn modelId="{367CD618-F819-524A-9FB1-9A9C467F1C7C}" srcId="{7A290681-DFBD-4B41-AB9F-7B09C4CF4941}" destId="{FA7B7490-E0B3-C44E-A3CB-9EA5358E52AE}" srcOrd="1" destOrd="0" parTransId="{AF77B30D-5F13-884D-BE63-E8932C4C1FD9}" sibTransId="{855E2547-36AC-2446-927C-16FE9B848D7C}"/>
    <dgm:cxn modelId="{0B63931C-AA4C-9A4C-A9D6-33129F42B609}" type="presOf" srcId="{3DE01C2B-C06D-784A-88E5-FA4E85CF4572}" destId="{07CBB7B5-D274-1246-BE3C-F75DC787C45A}" srcOrd="0" destOrd="0" presId="urn:microsoft.com/office/officeart/2009/3/layout/HorizontalOrganizationChart#1"/>
    <dgm:cxn modelId="{52120E20-C2D7-3C49-AE10-36667D8A8976}" type="presOf" srcId="{FA7B7490-E0B3-C44E-A3CB-9EA5358E52AE}" destId="{EC278D0D-445C-D746-8646-4870F8348EA1}" srcOrd="0" destOrd="0" presId="urn:microsoft.com/office/officeart/2009/3/layout/HorizontalOrganizationChart#1"/>
    <dgm:cxn modelId="{8F3E5830-B1BB-E94E-9103-CA84DB0AB8A6}" type="presOf" srcId="{A69FE25C-44FF-764D-A6D7-8ECE05D615AC}" destId="{CC5D83D4-B191-4545-BFB3-4B4A03AD9437}" srcOrd="0" destOrd="0" presId="urn:microsoft.com/office/officeart/2009/3/layout/HorizontalOrganizationChart#1"/>
    <dgm:cxn modelId="{6B1B3437-EA77-D545-9EB8-B7EB1376A71C}" srcId="{C9D23ECE-6D27-BB4B-A5B6-A6C1A0E0609A}" destId="{45F8934C-7D61-BA46-9D35-5BA5DBAAEED2}" srcOrd="0" destOrd="0" parTransId="{3DE01C2B-C06D-784A-88E5-FA4E85CF4572}" sibTransId="{5C0D9E43-3078-A54D-BC36-7EE6B451527F}"/>
    <dgm:cxn modelId="{4C57AD3C-4687-9845-8CA3-DB1BA4F78711}" type="presOf" srcId="{7A290681-DFBD-4B41-AB9F-7B09C4CF4941}" destId="{4303128F-1DE5-0F45-AD63-2F9D03C9455A}" srcOrd="1" destOrd="0" presId="urn:microsoft.com/office/officeart/2009/3/layout/HorizontalOrganizationChart#1"/>
    <dgm:cxn modelId="{4A215E3E-39C0-FD44-A516-63EA9C45BC2D}" type="presOf" srcId="{7A290681-DFBD-4B41-AB9F-7B09C4CF4941}" destId="{3EAE3FC9-DB19-B440-93BF-715E9C1F18E1}" srcOrd="0" destOrd="0" presId="urn:microsoft.com/office/officeart/2009/3/layout/HorizontalOrganizationChart#1"/>
    <dgm:cxn modelId="{7D8F0F3F-04B3-5543-A5EB-4AB96467AA49}" srcId="{5CBD42CF-9236-D140-B262-1320ED27E534}" destId="{C9D23ECE-6D27-BB4B-A5B6-A6C1A0E0609A}" srcOrd="0" destOrd="0" parTransId="{EDE96C32-BFD1-EE4D-8A73-884F27195DDF}" sibTransId="{FAAA6FE4-A3C3-ED42-85BB-2F8BB8353219}"/>
    <dgm:cxn modelId="{5BDDCC42-3DA7-7844-8FF9-47675AE8B1B0}" type="presOf" srcId="{C985D581-818D-2D45-9408-20AEDC02FD97}" destId="{7C81F546-C67C-7641-B5FA-ED25153F2B88}" srcOrd="0" destOrd="0" presId="urn:microsoft.com/office/officeart/2009/3/layout/HorizontalOrganizationChart#1"/>
    <dgm:cxn modelId="{8A322243-FDA6-D949-B885-113090A6C2A9}" type="presOf" srcId="{A95B9E13-FE2B-3A48-B2D0-1D819F82A1B6}" destId="{70E061B0-BE0F-5748-A854-52BD7C31C32D}" srcOrd="0" destOrd="0" presId="urn:microsoft.com/office/officeart/2009/3/layout/HorizontalOrganizationChart#1"/>
    <dgm:cxn modelId="{0EA9AB63-2195-664A-B135-B4AD577938B7}" srcId="{A8FD802E-A3C1-6E4A-86F4-EB3CFD9FBC19}" destId="{87149BD8-FFDC-5A47-B1C7-FC415EA0D2DB}" srcOrd="1" destOrd="0" parTransId="{F6536E1F-913B-2E43-A3DD-CEDC824793C5}" sibTransId="{CF889A0D-9835-1344-9229-BF89ABCB9D2D}"/>
    <dgm:cxn modelId="{58BA3347-3730-FF4E-9B58-01A2A13DFF7C}" srcId="{A69FE25C-44FF-764D-A6D7-8ECE05D615AC}" destId="{683740E4-4240-CA47-A665-B99B04C498E2}" srcOrd="0" destOrd="0" parTransId="{4CA194F8-3E66-4F4B-810F-E85F08DABB2F}" sibTransId="{327EBE66-3368-434E-A8F7-09B683B25B1A}"/>
    <dgm:cxn modelId="{B8BEB068-2B90-B64D-A58D-904599132450}" type="presOf" srcId="{DBDB61EB-4027-7549-9D25-0635F8F4D7C5}" destId="{9069C7E2-853A-F24D-A60C-C99AFEC796E1}" srcOrd="0" destOrd="0" presId="urn:microsoft.com/office/officeart/2009/3/layout/HorizontalOrganizationChart#1"/>
    <dgm:cxn modelId="{2477964E-F2A5-A54B-BFB7-A8671448B620}" type="presOf" srcId="{87149BD8-FFDC-5A47-B1C7-FC415EA0D2DB}" destId="{F4E3B5C2-F2E5-1D4C-B5E4-BA2EA6C515CF}" srcOrd="0" destOrd="0" presId="urn:microsoft.com/office/officeart/2009/3/layout/HorizontalOrganizationChart#1"/>
    <dgm:cxn modelId="{A576C66E-B198-FF45-99A4-42748D6FB2D9}" type="presOf" srcId="{E3774771-B818-C641-931E-01B9170E3A3A}" destId="{D859DA0D-EC3D-DF4B-8B28-806B2A054845}" srcOrd="0" destOrd="0" presId="urn:microsoft.com/office/officeart/2009/3/layout/HorizontalOrganizationChart#1"/>
    <dgm:cxn modelId="{E9250E4F-A30F-794F-9297-BC7EDED3C7AF}" type="presOf" srcId="{A8FD802E-A3C1-6E4A-86F4-EB3CFD9FBC19}" destId="{4411DFC6-5730-1040-BE69-C1BF66A8ED0F}" srcOrd="0" destOrd="0" presId="urn:microsoft.com/office/officeart/2009/3/layout/HorizontalOrganizationChart#1"/>
    <dgm:cxn modelId="{EB4F0350-A50A-E446-8C19-96BDE7FB5C61}" type="presOf" srcId="{63781A98-14B1-3544-81C1-37F13444AFD5}" destId="{C33D103C-FA96-5847-825B-E8FD81648555}" srcOrd="0" destOrd="0" presId="urn:microsoft.com/office/officeart/2009/3/layout/HorizontalOrganizationChart#1"/>
    <dgm:cxn modelId="{16A08753-227B-474C-B9F2-5C5AC023AB11}" type="presOf" srcId="{FA7B7490-E0B3-C44E-A3CB-9EA5358E52AE}" destId="{26F5FD22-D149-CF4C-80A4-6211810F2C53}" srcOrd="1" destOrd="0" presId="urn:microsoft.com/office/officeart/2009/3/layout/HorizontalOrganizationChart#1"/>
    <dgm:cxn modelId="{8AB7517A-1065-9D47-9420-906A803469D9}" type="presOf" srcId="{9A097876-2D08-B84A-A38E-D1DB5397EE59}" destId="{97E561D3-146B-334F-B51B-C4B4CC66A916}" srcOrd="0" destOrd="0" presId="urn:microsoft.com/office/officeart/2009/3/layout/HorizontalOrganizationChart#1"/>
    <dgm:cxn modelId="{AE83D880-FC7A-B745-A210-5A3430E62AAD}" type="presOf" srcId="{C985D581-818D-2D45-9408-20AEDC02FD97}" destId="{5826E9D1-2BCD-C64A-AE46-4F66FAF0BC1D}" srcOrd="1" destOrd="0" presId="urn:microsoft.com/office/officeart/2009/3/layout/HorizontalOrganizationChart#1"/>
    <dgm:cxn modelId="{15941383-5ECF-B445-9459-1DE32D8BCFCA}" type="presOf" srcId="{683740E4-4240-CA47-A665-B99B04C498E2}" destId="{EF4FAA2D-1EEF-A14C-BDD5-2C3B535B62FA}" srcOrd="1" destOrd="0" presId="urn:microsoft.com/office/officeart/2009/3/layout/HorizontalOrganizationChart#1"/>
    <dgm:cxn modelId="{69B13083-6300-C440-B55A-D434C74129B2}" type="presOf" srcId="{C9D23ECE-6D27-BB4B-A5B6-A6C1A0E0609A}" destId="{C44F7472-5883-F547-83E3-34B1AB94456C}" srcOrd="1" destOrd="0" presId="urn:microsoft.com/office/officeart/2009/3/layout/HorizontalOrganizationChart#1"/>
    <dgm:cxn modelId="{CD9B728D-9E60-0342-9D9B-58BB11D901AA}" type="presOf" srcId="{A69FE25C-44FF-764D-A6D7-8ECE05D615AC}" destId="{1AFEB59B-B9A0-C44A-AF95-3B48FDC44428}" srcOrd="1" destOrd="0" presId="urn:microsoft.com/office/officeart/2009/3/layout/HorizontalOrganizationChart#1"/>
    <dgm:cxn modelId="{41AB16A4-C6ED-0F46-867D-B3C30C86DA24}" srcId="{C9D23ECE-6D27-BB4B-A5B6-A6C1A0E0609A}" destId="{7A290681-DFBD-4B41-AB9F-7B09C4CF4941}" srcOrd="1" destOrd="0" parTransId="{DBDB61EB-4027-7549-9D25-0635F8F4D7C5}" sibTransId="{9F6315AD-EBAA-8941-A4B7-3077DAA00F33}"/>
    <dgm:cxn modelId="{B171C2A6-79AD-3F4A-BC75-AB8D93096162}" type="presOf" srcId="{A8D0B7D4-6B1E-6C47-8704-F0B27B06E8AC}" destId="{2BC6AD92-EA0D-4E4D-9335-7DBCD2CE10FB}" srcOrd="1" destOrd="0" presId="urn:microsoft.com/office/officeart/2009/3/layout/HorizontalOrganizationChart#1"/>
    <dgm:cxn modelId="{DDD3C8A9-DC36-3441-8E20-0A7438764BF1}" type="presOf" srcId="{C9D23ECE-6D27-BB4B-A5B6-A6C1A0E0609A}" destId="{212206E0-ACF9-3748-B571-DFA46E1AAF45}" srcOrd="0" destOrd="0" presId="urn:microsoft.com/office/officeart/2009/3/layout/HorizontalOrganizationChart#1"/>
    <dgm:cxn modelId="{0628D2A9-14A4-9147-AF00-AC30EFFDAECB}" type="presOf" srcId="{A8D0B7D4-6B1E-6C47-8704-F0B27B06E8AC}" destId="{F3F33104-C3EA-EB44-9053-A1936C3B9232}" srcOrd="0" destOrd="0" presId="urn:microsoft.com/office/officeart/2009/3/layout/HorizontalOrganizationChart#1"/>
    <dgm:cxn modelId="{CB3A08AA-2A3D-DA42-A4B2-972CB850F1A4}" type="presOf" srcId="{5CBD42CF-9236-D140-B262-1320ED27E534}" destId="{8DF549B7-0A4F-4D4A-87E0-5C0435058DCD}" srcOrd="0" destOrd="0" presId="urn:microsoft.com/office/officeart/2009/3/layout/HorizontalOrganizationChart#1"/>
    <dgm:cxn modelId="{B1AE0FAA-CC84-534D-84C4-A39746D90BB3}" type="presOf" srcId="{4CA194F8-3E66-4F4B-810F-E85F08DABB2F}" destId="{976D7A67-F772-8343-A894-4780A958208B}" srcOrd="0" destOrd="0" presId="urn:microsoft.com/office/officeart/2009/3/layout/HorizontalOrganizationChart#1"/>
    <dgm:cxn modelId="{D58B2CAB-331D-6440-8361-DD410C72AF49}" srcId="{C9D23ECE-6D27-BB4B-A5B6-A6C1A0E0609A}" destId="{A8FD802E-A3C1-6E4A-86F4-EB3CFD9FBC19}" srcOrd="3" destOrd="0" parTransId="{5189F6A8-47BA-BF43-A9EA-C2FAE2AC3B1C}" sibTransId="{68A2528B-A566-F14E-8D23-E6C9BDBF5DDD}"/>
    <dgm:cxn modelId="{AB7404B7-3C52-0D4B-ACAD-C8B038B41F31}" srcId="{A8FD802E-A3C1-6E4A-86F4-EB3CFD9FBC19}" destId="{A8D0B7D4-6B1E-6C47-8704-F0B27B06E8AC}" srcOrd="0" destOrd="0" parTransId="{63781A98-14B1-3544-81C1-37F13444AFD5}" sibTransId="{8FA6937B-4172-2A4E-BA5C-AE2DC3D546DC}"/>
    <dgm:cxn modelId="{433D97BE-E005-D84F-B857-88F483A66AE2}" srcId="{A69FE25C-44FF-764D-A6D7-8ECE05D615AC}" destId="{CAF25884-73D7-1045-9F43-8F4F32136C13}" srcOrd="1" destOrd="0" parTransId="{F1FFD818-0FB3-8C43-931E-DBCE279ED21C}" sibTransId="{3D794222-3BE5-C243-9E66-7A1AEE91A12C}"/>
    <dgm:cxn modelId="{B17531C3-7BAA-1D42-9F86-13AC154F922F}" type="presOf" srcId="{87149BD8-FFDC-5A47-B1C7-FC415EA0D2DB}" destId="{234D084B-F11F-B341-A57A-60DC7B2448AC}" srcOrd="1" destOrd="0" presId="urn:microsoft.com/office/officeart/2009/3/layout/HorizontalOrganizationChart#1"/>
    <dgm:cxn modelId="{0760D0CE-3495-7E4C-8BB2-3419B07A3B9B}" type="presOf" srcId="{ACDF3401-D5BD-9546-B121-45A439F89143}" destId="{5D6C6C10-2263-2C42-B208-67AD461215F1}" srcOrd="0" destOrd="0" presId="urn:microsoft.com/office/officeart/2009/3/layout/HorizontalOrganizationChart#1"/>
    <dgm:cxn modelId="{3C1A4BD5-36E3-AE44-949E-9603EF8BE2CA}" type="presOf" srcId="{AF77B30D-5F13-884D-BE63-E8932C4C1FD9}" destId="{FA3E2684-5BE8-9544-9883-1DC0533B4521}" srcOrd="0" destOrd="0" presId="urn:microsoft.com/office/officeart/2009/3/layout/HorizontalOrganizationChart#1"/>
    <dgm:cxn modelId="{C0EB84DF-5C13-D64D-86C9-91956B65C414}" type="presOf" srcId="{CAF25884-73D7-1045-9F43-8F4F32136C13}" destId="{C6D969FC-0254-064A-8AE2-D7BABBCA43D4}" srcOrd="1" destOrd="0" presId="urn:microsoft.com/office/officeart/2009/3/layout/HorizontalOrganizationChart#1"/>
    <dgm:cxn modelId="{B4475CE1-A16F-5E40-AF7C-0C690C572562}" type="presOf" srcId="{CAF25884-73D7-1045-9F43-8F4F32136C13}" destId="{B6D6948A-C46A-4448-8DD6-CCA0DA44B2DB}" srcOrd="0" destOrd="0" presId="urn:microsoft.com/office/officeart/2009/3/layout/HorizontalOrganizationChart#1"/>
    <dgm:cxn modelId="{CEAFFCE1-3A85-EA48-BEC5-D577A105D3BD}" type="presOf" srcId="{A8FD802E-A3C1-6E4A-86F4-EB3CFD9FBC19}" destId="{94D98727-E8B2-5B40-B1B6-EBBC910E3389}" srcOrd="1" destOrd="0" presId="urn:microsoft.com/office/officeart/2009/3/layout/HorizontalOrganizationChart#1"/>
    <dgm:cxn modelId="{AEDD33E7-5F32-2D4A-92F9-040BF6814727}" type="presOf" srcId="{F6536E1F-913B-2E43-A3DD-CEDC824793C5}" destId="{789EE150-0FB6-5742-9AB9-F5C2C530CF29}" srcOrd="0" destOrd="0" presId="urn:microsoft.com/office/officeart/2009/3/layout/HorizontalOrganizationChart#1"/>
    <dgm:cxn modelId="{E5DC15E8-A342-D842-9133-970A09EAB8A1}" srcId="{7A290681-DFBD-4B41-AB9F-7B09C4CF4941}" destId="{ACDF3401-D5BD-9546-B121-45A439F89143}" srcOrd="2" destOrd="0" parTransId="{E3774771-B818-C641-931E-01B9170E3A3A}" sibTransId="{B608D3D8-C25C-384C-BE71-980F83E9782F}"/>
    <dgm:cxn modelId="{CCAE4FEE-F443-8645-80AC-5EF850DFBF8B}" type="presOf" srcId="{F1FFD818-0FB3-8C43-931E-DBCE279ED21C}" destId="{3ECEAE03-F41C-7146-AB64-15BA8CC9EBD5}" srcOrd="0" destOrd="0" presId="urn:microsoft.com/office/officeart/2009/3/layout/HorizontalOrganizationChart#1"/>
    <dgm:cxn modelId="{723F00F3-E17F-9F44-9855-C06CA7F31314}" type="presOf" srcId="{45F8934C-7D61-BA46-9D35-5BA5DBAAEED2}" destId="{94BAAB6F-3507-3148-B4EF-E4A7F0E12C55}" srcOrd="0" destOrd="0" presId="urn:microsoft.com/office/officeart/2009/3/layout/HorizontalOrganizationChart#1"/>
    <dgm:cxn modelId="{CC4ADFF5-4B48-C942-AA43-C0235BA90559}" type="presOf" srcId="{ACDF3401-D5BD-9546-B121-45A439F89143}" destId="{2E709DEA-519E-6048-A5F2-49BA46A24648}" srcOrd="1" destOrd="0" presId="urn:microsoft.com/office/officeart/2009/3/layout/HorizontalOrganizationChart#1"/>
    <dgm:cxn modelId="{82E12DA9-CC78-CA49-9F2F-D13563C5079F}" type="presParOf" srcId="{8DF549B7-0A4F-4D4A-87E0-5C0435058DCD}" destId="{52237569-6B77-E246-849B-1CD06271173B}" srcOrd="0" destOrd="0" presId="urn:microsoft.com/office/officeart/2009/3/layout/HorizontalOrganizationChart#1"/>
    <dgm:cxn modelId="{E6001B61-E91C-DC4A-B855-CCBC0AD897E6}" type="presParOf" srcId="{52237569-6B77-E246-849B-1CD06271173B}" destId="{95754056-7B1B-C74C-AB04-1885637873E4}" srcOrd="0" destOrd="0" presId="urn:microsoft.com/office/officeart/2009/3/layout/HorizontalOrganizationChart#1"/>
    <dgm:cxn modelId="{1B7C15D6-D5BD-9541-97C5-E2B01BE36B94}" type="presParOf" srcId="{95754056-7B1B-C74C-AB04-1885637873E4}" destId="{212206E0-ACF9-3748-B571-DFA46E1AAF45}" srcOrd="0" destOrd="0" presId="urn:microsoft.com/office/officeart/2009/3/layout/HorizontalOrganizationChart#1"/>
    <dgm:cxn modelId="{3FF2BD7D-7E36-2044-A477-9CA781911DAA}" type="presParOf" srcId="{95754056-7B1B-C74C-AB04-1885637873E4}" destId="{C44F7472-5883-F547-83E3-34B1AB94456C}" srcOrd="1" destOrd="0" presId="urn:microsoft.com/office/officeart/2009/3/layout/HorizontalOrganizationChart#1"/>
    <dgm:cxn modelId="{5FBB727E-C2DA-9543-A1E3-F25AAAAE9761}" type="presParOf" srcId="{52237569-6B77-E246-849B-1CD06271173B}" destId="{9CDEEB00-A12A-E549-93DB-E505E3C22610}" srcOrd="1" destOrd="0" presId="urn:microsoft.com/office/officeart/2009/3/layout/HorizontalOrganizationChart#1"/>
    <dgm:cxn modelId="{0FBB77BD-05D5-9F4B-B301-A023DF076196}" type="presParOf" srcId="{9CDEEB00-A12A-E549-93DB-E505E3C22610}" destId="{07CBB7B5-D274-1246-BE3C-F75DC787C45A}" srcOrd="0" destOrd="0" presId="urn:microsoft.com/office/officeart/2009/3/layout/HorizontalOrganizationChart#1"/>
    <dgm:cxn modelId="{A9D7B940-2CD1-1A4B-8254-A76FA0227340}" type="presParOf" srcId="{9CDEEB00-A12A-E549-93DB-E505E3C22610}" destId="{EABF7038-23B9-EE45-BBA4-BBD9BE5B3D14}" srcOrd="1" destOrd="0" presId="urn:microsoft.com/office/officeart/2009/3/layout/HorizontalOrganizationChart#1"/>
    <dgm:cxn modelId="{430A9483-DE59-8F43-99C8-94744BA0C281}" type="presParOf" srcId="{EABF7038-23B9-EE45-BBA4-BBD9BE5B3D14}" destId="{DFD3F9FF-C497-D04E-95F2-0F3C3927FABA}" srcOrd="0" destOrd="0" presId="urn:microsoft.com/office/officeart/2009/3/layout/HorizontalOrganizationChart#1"/>
    <dgm:cxn modelId="{912662C5-2B4D-484B-BF09-095A9F9CEF1C}" type="presParOf" srcId="{DFD3F9FF-C497-D04E-95F2-0F3C3927FABA}" destId="{94BAAB6F-3507-3148-B4EF-E4A7F0E12C55}" srcOrd="0" destOrd="0" presId="urn:microsoft.com/office/officeart/2009/3/layout/HorizontalOrganizationChart#1"/>
    <dgm:cxn modelId="{38A0982D-40AA-8E45-A4A6-3F5783174810}" type="presParOf" srcId="{DFD3F9FF-C497-D04E-95F2-0F3C3927FABA}" destId="{989759BC-66DE-5344-AA88-F6F6605D1A6D}" srcOrd="1" destOrd="0" presId="urn:microsoft.com/office/officeart/2009/3/layout/HorizontalOrganizationChart#1"/>
    <dgm:cxn modelId="{438B1F50-9A93-0046-BD43-CDDD0BA09A4E}" type="presParOf" srcId="{EABF7038-23B9-EE45-BBA4-BBD9BE5B3D14}" destId="{296913AF-289C-0748-A575-6DA0FC7CE3FB}" srcOrd="1" destOrd="0" presId="urn:microsoft.com/office/officeart/2009/3/layout/HorizontalOrganizationChart#1"/>
    <dgm:cxn modelId="{04E7F7F0-43FB-054D-8FED-16E428DEC8AD}" type="presParOf" srcId="{EABF7038-23B9-EE45-BBA4-BBD9BE5B3D14}" destId="{B9DF654F-A6FA-9F4F-9BF6-3D86DE3B2D4C}" srcOrd="2" destOrd="0" presId="urn:microsoft.com/office/officeart/2009/3/layout/HorizontalOrganizationChart#1"/>
    <dgm:cxn modelId="{405B5BD7-5517-1140-B841-68F4E1AAF8A6}" type="presParOf" srcId="{9CDEEB00-A12A-E549-93DB-E505E3C22610}" destId="{9069C7E2-853A-F24D-A60C-C99AFEC796E1}" srcOrd="2" destOrd="0" presId="urn:microsoft.com/office/officeart/2009/3/layout/HorizontalOrganizationChart#1"/>
    <dgm:cxn modelId="{CF3E10A6-2340-4949-AB82-F1E63132F7F0}" type="presParOf" srcId="{9CDEEB00-A12A-E549-93DB-E505E3C22610}" destId="{E2FA3786-3EAE-014E-9831-8ADBAB7AA159}" srcOrd="3" destOrd="0" presId="urn:microsoft.com/office/officeart/2009/3/layout/HorizontalOrganizationChart#1"/>
    <dgm:cxn modelId="{B2265806-5517-9241-BCE5-68FC21B9B8A1}" type="presParOf" srcId="{E2FA3786-3EAE-014E-9831-8ADBAB7AA159}" destId="{EBBD5A3A-83AC-224D-A440-88D6AEEE5BD5}" srcOrd="0" destOrd="0" presId="urn:microsoft.com/office/officeart/2009/3/layout/HorizontalOrganizationChart#1"/>
    <dgm:cxn modelId="{EBED6D3C-5E2E-4045-B1F6-D81B3D911E81}" type="presParOf" srcId="{EBBD5A3A-83AC-224D-A440-88D6AEEE5BD5}" destId="{3EAE3FC9-DB19-B440-93BF-715E9C1F18E1}" srcOrd="0" destOrd="0" presId="urn:microsoft.com/office/officeart/2009/3/layout/HorizontalOrganizationChart#1"/>
    <dgm:cxn modelId="{C26C4903-3D79-B844-A6CB-8E30337557B8}" type="presParOf" srcId="{EBBD5A3A-83AC-224D-A440-88D6AEEE5BD5}" destId="{4303128F-1DE5-0F45-AD63-2F9D03C9455A}" srcOrd="1" destOrd="0" presId="urn:microsoft.com/office/officeart/2009/3/layout/HorizontalOrganizationChart#1"/>
    <dgm:cxn modelId="{82F59292-8227-BE48-BABE-45096B788F93}" type="presParOf" srcId="{E2FA3786-3EAE-014E-9831-8ADBAB7AA159}" destId="{9BBF6114-B9B5-DC44-8B4C-28E4C97E36DF}" srcOrd="1" destOrd="0" presId="urn:microsoft.com/office/officeart/2009/3/layout/HorizontalOrganizationChart#1"/>
    <dgm:cxn modelId="{7FC50351-76D4-2B46-B022-3777CCA37A37}" type="presParOf" srcId="{9BBF6114-B9B5-DC44-8B4C-28E4C97E36DF}" destId="{70E061B0-BE0F-5748-A854-52BD7C31C32D}" srcOrd="0" destOrd="0" presId="urn:microsoft.com/office/officeart/2009/3/layout/HorizontalOrganizationChart#1"/>
    <dgm:cxn modelId="{7CDCC21C-BE86-0F46-9B16-62734904E955}" type="presParOf" srcId="{9BBF6114-B9B5-DC44-8B4C-28E4C97E36DF}" destId="{E1A7F313-D769-9A49-B33F-B8AEAEEB178B}" srcOrd="1" destOrd="0" presId="urn:microsoft.com/office/officeart/2009/3/layout/HorizontalOrganizationChart#1"/>
    <dgm:cxn modelId="{51D690CA-B843-2843-AD4E-A12AD3A4B0DE}" type="presParOf" srcId="{E1A7F313-D769-9A49-B33F-B8AEAEEB178B}" destId="{B690DD8C-A00A-8044-BECE-97246D276BFB}" srcOrd="0" destOrd="0" presId="urn:microsoft.com/office/officeart/2009/3/layout/HorizontalOrganizationChart#1"/>
    <dgm:cxn modelId="{17C78FCE-D6B4-A94A-A3E0-BCF067793F12}" type="presParOf" srcId="{B690DD8C-A00A-8044-BECE-97246D276BFB}" destId="{7C81F546-C67C-7641-B5FA-ED25153F2B88}" srcOrd="0" destOrd="0" presId="urn:microsoft.com/office/officeart/2009/3/layout/HorizontalOrganizationChart#1"/>
    <dgm:cxn modelId="{79D38A03-C63A-C449-9422-D4BAE451A442}" type="presParOf" srcId="{B690DD8C-A00A-8044-BECE-97246D276BFB}" destId="{5826E9D1-2BCD-C64A-AE46-4F66FAF0BC1D}" srcOrd="1" destOrd="0" presId="urn:microsoft.com/office/officeart/2009/3/layout/HorizontalOrganizationChart#1"/>
    <dgm:cxn modelId="{F0A058F0-F4F8-6245-A38D-F629FFF2CD3A}" type="presParOf" srcId="{E1A7F313-D769-9A49-B33F-B8AEAEEB178B}" destId="{3D563593-79DB-2849-8AE4-D181F5F6BE43}" srcOrd="1" destOrd="0" presId="urn:microsoft.com/office/officeart/2009/3/layout/HorizontalOrganizationChart#1"/>
    <dgm:cxn modelId="{C7A08404-CD29-D742-A3D1-E96C6E93124F}" type="presParOf" srcId="{E1A7F313-D769-9A49-B33F-B8AEAEEB178B}" destId="{C833D075-B237-7443-BD5C-ADE2DAB6DED8}" srcOrd="2" destOrd="0" presId="urn:microsoft.com/office/officeart/2009/3/layout/HorizontalOrganizationChart#1"/>
    <dgm:cxn modelId="{827AE7FB-132C-4B45-88FE-48B7DCA735D9}" type="presParOf" srcId="{9BBF6114-B9B5-DC44-8B4C-28E4C97E36DF}" destId="{FA3E2684-5BE8-9544-9883-1DC0533B4521}" srcOrd="2" destOrd="0" presId="urn:microsoft.com/office/officeart/2009/3/layout/HorizontalOrganizationChart#1"/>
    <dgm:cxn modelId="{44E2FEA6-7646-BE49-B96A-06BBA7C21B71}" type="presParOf" srcId="{9BBF6114-B9B5-DC44-8B4C-28E4C97E36DF}" destId="{0BB3875A-74B1-4649-A299-E8CFE1C5A301}" srcOrd="3" destOrd="0" presId="urn:microsoft.com/office/officeart/2009/3/layout/HorizontalOrganizationChart#1"/>
    <dgm:cxn modelId="{DB43B775-4708-7149-A704-66346B3ACAAE}" type="presParOf" srcId="{0BB3875A-74B1-4649-A299-E8CFE1C5A301}" destId="{6067748B-A3DD-E349-8D73-6D5E0E33BFA7}" srcOrd="0" destOrd="0" presId="urn:microsoft.com/office/officeart/2009/3/layout/HorizontalOrganizationChart#1"/>
    <dgm:cxn modelId="{2F01B16B-E0B4-A746-AC33-6AD757C4A7DE}" type="presParOf" srcId="{6067748B-A3DD-E349-8D73-6D5E0E33BFA7}" destId="{EC278D0D-445C-D746-8646-4870F8348EA1}" srcOrd="0" destOrd="0" presId="urn:microsoft.com/office/officeart/2009/3/layout/HorizontalOrganizationChart#1"/>
    <dgm:cxn modelId="{F9E67CB3-8C41-DA4A-8D8D-6947878999DC}" type="presParOf" srcId="{6067748B-A3DD-E349-8D73-6D5E0E33BFA7}" destId="{26F5FD22-D149-CF4C-80A4-6211810F2C53}" srcOrd="1" destOrd="0" presId="urn:microsoft.com/office/officeart/2009/3/layout/HorizontalOrganizationChart#1"/>
    <dgm:cxn modelId="{C97A01DB-2D2E-8941-AC8B-EE0FAF337E68}" type="presParOf" srcId="{0BB3875A-74B1-4649-A299-E8CFE1C5A301}" destId="{CDEB7393-948D-704D-9A2B-2DB605C2DD79}" srcOrd="1" destOrd="0" presId="urn:microsoft.com/office/officeart/2009/3/layout/HorizontalOrganizationChart#1"/>
    <dgm:cxn modelId="{CBF5D06C-DA2D-8F41-86FD-F3A0CA4E5EC0}" type="presParOf" srcId="{0BB3875A-74B1-4649-A299-E8CFE1C5A301}" destId="{D23D887C-9278-F749-89B8-9F5757BDB5B4}" srcOrd="2" destOrd="0" presId="urn:microsoft.com/office/officeart/2009/3/layout/HorizontalOrganizationChart#1"/>
    <dgm:cxn modelId="{BD350FFF-7407-6141-BF6D-AA2CC8A69A98}" type="presParOf" srcId="{9BBF6114-B9B5-DC44-8B4C-28E4C97E36DF}" destId="{D859DA0D-EC3D-DF4B-8B28-806B2A054845}" srcOrd="4" destOrd="0" presId="urn:microsoft.com/office/officeart/2009/3/layout/HorizontalOrganizationChart#1"/>
    <dgm:cxn modelId="{F2DAEF6D-F452-CB48-9070-A95D4B74D998}" type="presParOf" srcId="{9BBF6114-B9B5-DC44-8B4C-28E4C97E36DF}" destId="{5960C666-2580-2F4E-92AC-CDE789E491B1}" srcOrd="5" destOrd="0" presId="urn:microsoft.com/office/officeart/2009/3/layout/HorizontalOrganizationChart#1"/>
    <dgm:cxn modelId="{169A54CD-E45B-8846-89A5-A607F1A1F60E}" type="presParOf" srcId="{5960C666-2580-2F4E-92AC-CDE789E491B1}" destId="{DEF22BDE-DCF0-EE45-8B08-9124B8B94C14}" srcOrd="0" destOrd="0" presId="urn:microsoft.com/office/officeart/2009/3/layout/HorizontalOrganizationChart#1"/>
    <dgm:cxn modelId="{771871A4-5098-5A41-AA5F-425600BE0061}" type="presParOf" srcId="{DEF22BDE-DCF0-EE45-8B08-9124B8B94C14}" destId="{5D6C6C10-2263-2C42-B208-67AD461215F1}" srcOrd="0" destOrd="0" presId="urn:microsoft.com/office/officeart/2009/3/layout/HorizontalOrganizationChart#1"/>
    <dgm:cxn modelId="{D6168D5A-B90E-684C-82CB-BC75FBBBBE6F}" type="presParOf" srcId="{DEF22BDE-DCF0-EE45-8B08-9124B8B94C14}" destId="{2E709DEA-519E-6048-A5F2-49BA46A24648}" srcOrd="1" destOrd="0" presId="urn:microsoft.com/office/officeart/2009/3/layout/HorizontalOrganizationChart#1"/>
    <dgm:cxn modelId="{4485F9C7-8D3D-EC42-A835-788DF969EF77}" type="presParOf" srcId="{5960C666-2580-2F4E-92AC-CDE789E491B1}" destId="{03976165-ED32-4844-A989-07DD72C2BD39}" srcOrd="1" destOrd="0" presId="urn:microsoft.com/office/officeart/2009/3/layout/HorizontalOrganizationChart#1"/>
    <dgm:cxn modelId="{FD10413F-5895-2E4D-9187-AFDF928F29BA}" type="presParOf" srcId="{5960C666-2580-2F4E-92AC-CDE789E491B1}" destId="{36D2662B-875B-4B4B-9180-721663618E9F}" srcOrd="2" destOrd="0" presId="urn:microsoft.com/office/officeart/2009/3/layout/HorizontalOrganizationChart#1"/>
    <dgm:cxn modelId="{0739AD63-559F-384B-8FAF-B1E59D659234}" type="presParOf" srcId="{E2FA3786-3EAE-014E-9831-8ADBAB7AA159}" destId="{C23215B4-1B61-4740-B8F2-EE02846A7F49}" srcOrd="2" destOrd="0" presId="urn:microsoft.com/office/officeart/2009/3/layout/HorizontalOrganizationChart#1"/>
    <dgm:cxn modelId="{29000BE7-598B-1547-B367-D3493137985B}" type="presParOf" srcId="{9CDEEB00-A12A-E549-93DB-E505E3C22610}" destId="{97E561D3-146B-334F-B51B-C4B4CC66A916}" srcOrd="4" destOrd="0" presId="urn:microsoft.com/office/officeart/2009/3/layout/HorizontalOrganizationChart#1"/>
    <dgm:cxn modelId="{42C2953B-D9C9-EB4B-A8BF-9390006DBA40}" type="presParOf" srcId="{9CDEEB00-A12A-E549-93DB-E505E3C22610}" destId="{AC2707AC-E444-D04F-8210-238FAF40B2F2}" srcOrd="5" destOrd="0" presId="urn:microsoft.com/office/officeart/2009/3/layout/HorizontalOrganizationChart#1"/>
    <dgm:cxn modelId="{F516C354-5E2A-F04C-93C6-EEF86693290B}" type="presParOf" srcId="{AC2707AC-E444-D04F-8210-238FAF40B2F2}" destId="{37C9D3AB-E83F-FE4B-8C66-EA076AFE663F}" srcOrd="0" destOrd="0" presId="urn:microsoft.com/office/officeart/2009/3/layout/HorizontalOrganizationChart#1"/>
    <dgm:cxn modelId="{4A0A2B2B-C4EA-9F47-B1EA-78B59EC17B08}" type="presParOf" srcId="{37C9D3AB-E83F-FE4B-8C66-EA076AFE663F}" destId="{CC5D83D4-B191-4545-BFB3-4B4A03AD9437}" srcOrd="0" destOrd="0" presId="urn:microsoft.com/office/officeart/2009/3/layout/HorizontalOrganizationChart#1"/>
    <dgm:cxn modelId="{1017C0F4-D1D4-8E42-9E6B-28E1D5E8F7BE}" type="presParOf" srcId="{37C9D3AB-E83F-FE4B-8C66-EA076AFE663F}" destId="{1AFEB59B-B9A0-C44A-AF95-3B48FDC44428}" srcOrd="1" destOrd="0" presId="urn:microsoft.com/office/officeart/2009/3/layout/HorizontalOrganizationChart#1"/>
    <dgm:cxn modelId="{10137449-40E3-DC40-8D00-6DE3136E173D}" type="presParOf" srcId="{AC2707AC-E444-D04F-8210-238FAF40B2F2}" destId="{597620E4-9D3F-3A49-BABD-03DB053F4696}" srcOrd="1" destOrd="0" presId="urn:microsoft.com/office/officeart/2009/3/layout/HorizontalOrganizationChart#1"/>
    <dgm:cxn modelId="{82A35652-199A-D341-B907-E4FD64001D11}" type="presParOf" srcId="{597620E4-9D3F-3A49-BABD-03DB053F4696}" destId="{976D7A67-F772-8343-A894-4780A958208B}" srcOrd="0" destOrd="0" presId="urn:microsoft.com/office/officeart/2009/3/layout/HorizontalOrganizationChart#1"/>
    <dgm:cxn modelId="{F6C8A2AE-8FA0-244E-9E9C-35CB2372B844}" type="presParOf" srcId="{597620E4-9D3F-3A49-BABD-03DB053F4696}" destId="{C762DCB7-F84E-5646-8526-0311571EB22F}" srcOrd="1" destOrd="0" presId="urn:microsoft.com/office/officeart/2009/3/layout/HorizontalOrganizationChart#1"/>
    <dgm:cxn modelId="{0D1AC09D-AD17-8A44-8FA2-D7E15C7196FA}" type="presParOf" srcId="{C762DCB7-F84E-5646-8526-0311571EB22F}" destId="{C9DA5654-74FF-FA4F-BF71-1D1FD1A0D9F5}" srcOrd="0" destOrd="0" presId="urn:microsoft.com/office/officeart/2009/3/layout/HorizontalOrganizationChart#1"/>
    <dgm:cxn modelId="{6E067D82-CD3B-D041-9296-08D5F483865F}" type="presParOf" srcId="{C9DA5654-74FF-FA4F-BF71-1D1FD1A0D9F5}" destId="{9461F00E-D047-8745-9A00-E2CDC11ABEF3}" srcOrd="0" destOrd="0" presId="urn:microsoft.com/office/officeart/2009/3/layout/HorizontalOrganizationChart#1"/>
    <dgm:cxn modelId="{05097BBC-4D8E-C94A-9BDF-4609B4EBBD50}" type="presParOf" srcId="{C9DA5654-74FF-FA4F-BF71-1D1FD1A0D9F5}" destId="{EF4FAA2D-1EEF-A14C-BDD5-2C3B535B62FA}" srcOrd="1" destOrd="0" presId="urn:microsoft.com/office/officeart/2009/3/layout/HorizontalOrganizationChart#1"/>
    <dgm:cxn modelId="{44F7A452-B757-274D-837A-D29E08821674}" type="presParOf" srcId="{C762DCB7-F84E-5646-8526-0311571EB22F}" destId="{35176187-78B0-AA41-ABF0-3B0E33B35C00}" srcOrd="1" destOrd="0" presId="urn:microsoft.com/office/officeart/2009/3/layout/HorizontalOrganizationChart#1"/>
    <dgm:cxn modelId="{902F4679-4876-2A44-8285-9FCF59BDCDBD}" type="presParOf" srcId="{C762DCB7-F84E-5646-8526-0311571EB22F}" destId="{ACA2150F-F696-944F-8C74-731E9D09E595}" srcOrd="2" destOrd="0" presId="urn:microsoft.com/office/officeart/2009/3/layout/HorizontalOrganizationChart#1"/>
    <dgm:cxn modelId="{58D379C3-64C0-0949-AF32-762E430E5009}" type="presParOf" srcId="{597620E4-9D3F-3A49-BABD-03DB053F4696}" destId="{3ECEAE03-F41C-7146-AB64-15BA8CC9EBD5}" srcOrd="2" destOrd="0" presId="urn:microsoft.com/office/officeart/2009/3/layout/HorizontalOrganizationChart#1"/>
    <dgm:cxn modelId="{FA415151-C5D9-A346-9C1A-A74EF67EC28C}" type="presParOf" srcId="{597620E4-9D3F-3A49-BABD-03DB053F4696}" destId="{4F4EB663-383B-C249-9A6C-255B74E0DE09}" srcOrd="3" destOrd="0" presId="urn:microsoft.com/office/officeart/2009/3/layout/HorizontalOrganizationChart#1"/>
    <dgm:cxn modelId="{E5962198-99B3-ED4C-B114-8CD052637FEC}" type="presParOf" srcId="{4F4EB663-383B-C249-9A6C-255B74E0DE09}" destId="{7F60541F-828D-BB4C-BC22-08C466F78880}" srcOrd="0" destOrd="0" presId="urn:microsoft.com/office/officeart/2009/3/layout/HorizontalOrganizationChart#1"/>
    <dgm:cxn modelId="{51F65074-80EF-7249-AED9-990E4AD6A759}" type="presParOf" srcId="{7F60541F-828D-BB4C-BC22-08C466F78880}" destId="{B6D6948A-C46A-4448-8DD6-CCA0DA44B2DB}" srcOrd="0" destOrd="0" presId="urn:microsoft.com/office/officeart/2009/3/layout/HorizontalOrganizationChart#1"/>
    <dgm:cxn modelId="{A5F5D8E4-3A97-AF4F-8F8E-E509212CB0F9}" type="presParOf" srcId="{7F60541F-828D-BB4C-BC22-08C466F78880}" destId="{C6D969FC-0254-064A-8AE2-D7BABBCA43D4}" srcOrd="1" destOrd="0" presId="urn:microsoft.com/office/officeart/2009/3/layout/HorizontalOrganizationChart#1"/>
    <dgm:cxn modelId="{0BB894CE-834B-6543-819F-8C6A7A9B94C3}" type="presParOf" srcId="{4F4EB663-383B-C249-9A6C-255B74E0DE09}" destId="{84CB6F4F-63AB-DD40-9059-6631C17E172A}" srcOrd="1" destOrd="0" presId="urn:microsoft.com/office/officeart/2009/3/layout/HorizontalOrganizationChart#1"/>
    <dgm:cxn modelId="{FBE11276-31D8-9C45-A550-ABC528EFCD2B}" type="presParOf" srcId="{4F4EB663-383B-C249-9A6C-255B74E0DE09}" destId="{170C6996-D6B1-CE44-89F7-15140C791B78}" srcOrd="2" destOrd="0" presId="urn:microsoft.com/office/officeart/2009/3/layout/HorizontalOrganizationChart#1"/>
    <dgm:cxn modelId="{0993C2E8-F83E-F940-9F23-5E209F6761DE}" type="presParOf" srcId="{AC2707AC-E444-D04F-8210-238FAF40B2F2}" destId="{826D5AB3-2DB9-7D47-93F8-B20692854493}" srcOrd="2" destOrd="0" presId="urn:microsoft.com/office/officeart/2009/3/layout/HorizontalOrganizationChart#1"/>
    <dgm:cxn modelId="{5F8E855F-CBF9-1948-A833-933FCE122448}" type="presParOf" srcId="{9CDEEB00-A12A-E549-93DB-E505E3C22610}" destId="{EAE2C065-A45E-C844-85F8-8B811EC3D5A7}" srcOrd="6" destOrd="0" presId="urn:microsoft.com/office/officeart/2009/3/layout/HorizontalOrganizationChart#1"/>
    <dgm:cxn modelId="{3BB6C10A-58BC-454B-BE13-230E7F00C0DE}" type="presParOf" srcId="{9CDEEB00-A12A-E549-93DB-E505E3C22610}" destId="{46783F7E-8878-D740-8021-27B108E862BB}" srcOrd="7" destOrd="0" presId="urn:microsoft.com/office/officeart/2009/3/layout/HorizontalOrganizationChart#1"/>
    <dgm:cxn modelId="{7CB77365-F6B2-E343-9930-344338AEC822}" type="presParOf" srcId="{46783F7E-8878-D740-8021-27B108E862BB}" destId="{2D3D0153-6571-1D47-87CA-98BC8CDB7CF9}" srcOrd="0" destOrd="0" presId="urn:microsoft.com/office/officeart/2009/3/layout/HorizontalOrganizationChart#1"/>
    <dgm:cxn modelId="{AEA90B10-B6F5-7545-B8E0-60BA5D69CDB7}" type="presParOf" srcId="{2D3D0153-6571-1D47-87CA-98BC8CDB7CF9}" destId="{4411DFC6-5730-1040-BE69-C1BF66A8ED0F}" srcOrd="0" destOrd="0" presId="urn:microsoft.com/office/officeart/2009/3/layout/HorizontalOrganizationChart#1"/>
    <dgm:cxn modelId="{E5FD23BC-33EB-C742-99D2-7C7C614CE988}" type="presParOf" srcId="{2D3D0153-6571-1D47-87CA-98BC8CDB7CF9}" destId="{94D98727-E8B2-5B40-B1B6-EBBC910E3389}" srcOrd="1" destOrd="0" presId="urn:microsoft.com/office/officeart/2009/3/layout/HorizontalOrganizationChart#1"/>
    <dgm:cxn modelId="{9FC4CFCA-7852-664C-9FA1-977FB1A711DB}" type="presParOf" srcId="{46783F7E-8878-D740-8021-27B108E862BB}" destId="{BB36C983-38B1-6B47-8C3C-F49C31A379E1}" srcOrd="1" destOrd="0" presId="urn:microsoft.com/office/officeart/2009/3/layout/HorizontalOrganizationChart#1"/>
    <dgm:cxn modelId="{2121CEC7-43E6-5E4C-96CE-62D01040C760}" type="presParOf" srcId="{BB36C983-38B1-6B47-8C3C-F49C31A379E1}" destId="{C33D103C-FA96-5847-825B-E8FD81648555}" srcOrd="0" destOrd="0" presId="urn:microsoft.com/office/officeart/2009/3/layout/HorizontalOrganizationChart#1"/>
    <dgm:cxn modelId="{052C8EDB-38AB-2D4A-B1A2-D86F516BA4C9}" type="presParOf" srcId="{BB36C983-38B1-6B47-8C3C-F49C31A379E1}" destId="{834B4B62-ED66-E746-AC57-A8FE4D796B2C}" srcOrd="1" destOrd="0" presId="urn:microsoft.com/office/officeart/2009/3/layout/HorizontalOrganizationChart#1"/>
    <dgm:cxn modelId="{B4D8222F-B5D5-6843-BCAD-318C6A0C5B42}" type="presParOf" srcId="{834B4B62-ED66-E746-AC57-A8FE4D796B2C}" destId="{E828BCF4-E4C7-774B-AD4B-6FA017B31D7A}" srcOrd="0" destOrd="0" presId="urn:microsoft.com/office/officeart/2009/3/layout/HorizontalOrganizationChart#1"/>
    <dgm:cxn modelId="{DB6B36AC-F0BE-064A-8748-3F1754712E09}" type="presParOf" srcId="{E828BCF4-E4C7-774B-AD4B-6FA017B31D7A}" destId="{F3F33104-C3EA-EB44-9053-A1936C3B9232}" srcOrd="0" destOrd="0" presId="urn:microsoft.com/office/officeart/2009/3/layout/HorizontalOrganizationChart#1"/>
    <dgm:cxn modelId="{D443C6AD-0F16-8B45-BFCE-78E791C742F2}" type="presParOf" srcId="{E828BCF4-E4C7-774B-AD4B-6FA017B31D7A}" destId="{2BC6AD92-EA0D-4E4D-9335-7DBCD2CE10FB}" srcOrd="1" destOrd="0" presId="urn:microsoft.com/office/officeart/2009/3/layout/HorizontalOrganizationChart#1"/>
    <dgm:cxn modelId="{7D787FC1-14CD-1847-88D0-5FE756E0CF17}" type="presParOf" srcId="{834B4B62-ED66-E746-AC57-A8FE4D796B2C}" destId="{83DA4335-A3D6-4F4A-8264-2E8DC84646EB}" srcOrd="1" destOrd="0" presId="urn:microsoft.com/office/officeart/2009/3/layout/HorizontalOrganizationChart#1"/>
    <dgm:cxn modelId="{2E6CE4D4-DD03-7142-8D42-98DB6DCB30A6}" type="presParOf" srcId="{834B4B62-ED66-E746-AC57-A8FE4D796B2C}" destId="{8BA6C3A8-2AE6-664E-8134-A9B199CD5356}" srcOrd="2" destOrd="0" presId="urn:microsoft.com/office/officeart/2009/3/layout/HorizontalOrganizationChart#1"/>
    <dgm:cxn modelId="{2E1B7906-E24E-0D4A-BBCE-6E24C8C0B062}" type="presParOf" srcId="{BB36C983-38B1-6B47-8C3C-F49C31A379E1}" destId="{789EE150-0FB6-5742-9AB9-F5C2C530CF29}" srcOrd="2" destOrd="0" presId="urn:microsoft.com/office/officeart/2009/3/layout/HorizontalOrganizationChart#1"/>
    <dgm:cxn modelId="{EF9AA017-1DF7-2547-B68F-D136294F3762}" type="presParOf" srcId="{BB36C983-38B1-6B47-8C3C-F49C31A379E1}" destId="{983BA001-82C8-ED45-A0EA-F20F325C805B}" srcOrd="3" destOrd="0" presId="urn:microsoft.com/office/officeart/2009/3/layout/HorizontalOrganizationChart#1"/>
    <dgm:cxn modelId="{DEE281DC-2554-1348-B095-60E4B26E4BE7}" type="presParOf" srcId="{983BA001-82C8-ED45-A0EA-F20F325C805B}" destId="{2A3FDD2A-E238-9947-B20C-85A34FA6CC51}" srcOrd="0" destOrd="0" presId="urn:microsoft.com/office/officeart/2009/3/layout/HorizontalOrganizationChart#1"/>
    <dgm:cxn modelId="{C47EB801-7D73-AC43-ACD8-452F57D2E0AD}" type="presParOf" srcId="{2A3FDD2A-E238-9947-B20C-85A34FA6CC51}" destId="{F4E3B5C2-F2E5-1D4C-B5E4-BA2EA6C515CF}" srcOrd="0" destOrd="0" presId="urn:microsoft.com/office/officeart/2009/3/layout/HorizontalOrganizationChart#1"/>
    <dgm:cxn modelId="{4EA164D1-2315-2148-87EF-230339AADA81}" type="presParOf" srcId="{2A3FDD2A-E238-9947-B20C-85A34FA6CC51}" destId="{234D084B-F11F-B341-A57A-60DC7B2448AC}" srcOrd="1" destOrd="0" presId="urn:microsoft.com/office/officeart/2009/3/layout/HorizontalOrganizationChart#1"/>
    <dgm:cxn modelId="{0131CAA9-B8A3-5541-A124-781E77A3C399}" type="presParOf" srcId="{983BA001-82C8-ED45-A0EA-F20F325C805B}" destId="{334FDF74-CC94-094F-846C-1888176AB5BD}" srcOrd="1" destOrd="0" presId="urn:microsoft.com/office/officeart/2009/3/layout/HorizontalOrganizationChart#1"/>
    <dgm:cxn modelId="{812D25DE-C4FF-1046-B3A1-FC923CB37DE4}" type="presParOf" srcId="{983BA001-82C8-ED45-A0EA-F20F325C805B}" destId="{427CF288-67D6-7E4B-ADA5-936EAA80EA9D}" srcOrd="2" destOrd="0" presId="urn:microsoft.com/office/officeart/2009/3/layout/HorizontalOrganizationChart#1"/>
    <dgm:cxn modelId="{9FD21D0D-4227-D24D-8B79-E73E23BD241A}" type="presParOf" srcId="{46783F7E-8878-D740-8021-27B108E862BB}" destId="{AF8F8E81-29F1-9144-AF8F-34E6C143E98A}" srcOrd="2" destOrd="0" presId="urn:microsoft.com/office/officeart/2009/3/layout/HorizontalOrganizationChart#1"/>
    <dgm:cxn modelId="{2D5E7D99-D5E9-0248-9BFE-72330494CFCD}" type="presParOf" srcId="{52237569-6B77-E246-849B-1CD06271173B}" destId="{06647E9F-0B62-7242-AB23-7346E8164C4F}" srcOrd="2" destOrd="0" presId="urn:microsoft.com/office/officeart/2009/3/layout/HorizontalOrganizationChart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#9" loCatId="hierarchy" qsTypeId="urn:microsoft.com/office/officeart/2005/8/quickstyle/simple1#10" qsCatId="simple" csTypeId="urn:microsoft.com/office/officeart/2005/8/colors/accent5_1#10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36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b="0" i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36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36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7ED5D3E-6918-42B8-8732-59079FCCDFA9}" type="pres">
      <dgm:prSet presAssocID="{B867AD2F-4F48-4BCE-911A-FB948E110DFC}" presName="root1" presStyleCnt="0"/>
      <dgm:spPr/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</dgm:pt>
    <dgm:pt modelId="{C8F0A1F2-441E-477C-85D0-B13C3A31DADB}" type="pres">
      <dgm:prSet presAssocID="{B867AD2F-4F48-4BCE-911A-FB948E110DFC}" presName="level2hierChild" presStyleCnt="0"/>
      <dgm:spPr/>
    </dgm:pt>
    <dgm:pt modelId="{E8421668-3CBF-4BB7-9016-AB7B780D2FF0}" type="pres">
      <dgm:prSet presAssocID="{9FD8382B-BF33-4CC2-8F76-FEE5D19EB53D}" presName="conn2-1" presStyleLbl="parChTrans1D2" presStyleIdx="0" presStyleCnt="1"/>
      <dgm:spPr/>
    </dgm:pt>
    <dgm:pt modelId="{E55747BD-997A-45D8-BC28-18638E5BEFF2}" type="pres">
      <dgm:prSet presAssocID="{9FD8382B-BF33-4CC2-8F76-FEE5D19EB53D}" presName="connTx" presStyleLbl="parChTrans1D2" presStyleIdx="0" presStyleCnt="1"/>
      <dgm:spPr/>
    </dgm:pt>
    <dgm:pt modelId="{AE014FD4-BF65-4A4F-AFC9-1D189EBF6A95}" type="pres">
      <dgm:prSet presAssocID="{DFB11B8C-281C-41C2-949F-A20DDC588FEF}" presName="root2" presStyleCnt="0"/>
      <dgm:spPr/>
    </dgm:pt>
    <dgm:pt modelId="{2893070B-6953-4C81-9304-64EA4D15DFAB}" type="pres">
      <dgm:prSet presAssocID="{DFB11B8C-281C-41C2-949F-A20DDC588FEF}" presName="LevelTwoTextNode" presStyleLbl="node2" presStyleIdx="0" presStyleCnt="1" custScaleX="88741">
        <dgm:presLayoutVars>
          <dgm:chPref val="3"/>
        </dgm:presLayoutVars>
      </dgm:prSet>
      <dgm:spPr/>
    </dgm:pt>
    <dgm:pt modelId="{E400AE39-A99D-48EE-9476-C7E25BC8F030}" type="pres">
      <dgm:prSet presAssocID="{DFB11B8C-281C-41C2-949F-A20DDC588FEF}" presName="level3hierChild" presStyleCnt="0"/>
      <dgm:spPr/>
    </dgm:pt>
    <dgm:pt modelId="{AC08A4BA-CF1E-416E-AC1B-499FCA46236C}" type="pres">
      <dgm:prSet presAssocID="{D94ADEDF-E1C8-44F1-BC50-4B1908A9FE8F}" presName="conn2-1" presStyleLbl="parChTrans1D3" presStyleIdx="0" presStyleCnt="3"/>
      <dgm:spPr/>
    </dgm:pt>
    <dgm:pt modelId="{D0DB6FF8-68CB-45A5-BC80-1D7A6229A2D1}" type="pres">
      <dgm:prSet presAssocID="{D94ADEDF-E1C8-44F1-BC50-4B1908A9FE8F}" presName="connTx" presStyleLbl="parChTrans1D3" presStyleIdx="0" presStyleCnt="3"/>
      <dgm:spPr/>
    </dgm:pt>
    <dgm:pt modelId="{BD28A73E-FC64-458C-8A0D-B71718C29A68}" type="pres">
      <dgm:prSet presAssocID="{32F79D00-337A-4EFC-AD18-622BA0A79D13}" presName="root2" presStyleCnt="0"/>
      <dgm:spPr/>
    </dgm:pt>
    <dgm:pt modelId="{C8360D41-9A43-428D-AC82-85A5EBD07556}" type="pres">
      <dgm:prSet presAssocID="{32F79D00-337A-4EFC-AD18-622BA0A79D13}" presName="LevelTwoTextNode" presStyleLbl="node3" presStyleIdx="0" presStyleCnt="3">
        <dgm:presLayoutVars>
          <dgm:chPref val="3"/>
        </dgm:presLayoutVars>
      </dgm:prSet>
      <dgm:spPr/>
    </dgm:pt>
    <dgm:pt modelId="{EC7464F0-090F-4E0E-B5F4-046F6B37D633}" type="pres">
      <dgm:prSet presAssocID="{32F79D00-337A-4EFC-AD18-622BA0A79D13}" presName="level3hierChild" presStyleCnt="0"/>
      <dgm:spPr/>
    </dgm:pt>
    <dgm:pt modelId="{85C25F7A-3D30-41DE-BBE7-F1F182E4B989}" type="pres">
      <dgm:prSet presAssocID="{0D7DFCD3-6B9E-48B7-A7EC-09D05BF008A1}" presName="conn2-1" presStyleLbl="parChTrans1D3" presStyleIdx="1" presStyleCnt="3"/>
      <dgm:spPr/>
    </dgm:pt>
    <dgm:pt modelId="{DE1FD2EF-94B1-45FA-961D-53E42BBB6134}" type="pres">
      <dgm:prSet presAssocID="{0D7DFCD3-6B9E-48B7-A7EC-09D05BF008A1}" presName="connTx" presStyleLbl="parChTrans1D3" presStyleIdx="1" presStyleCnt="3"/>
      <dgm:spPr/>
    </dgm:pt>
    <dgm:pt modelId="{8F5E7CC7-BE09-4CA9-AA89-950188D6BBA0}" type="pres">
      <dgm:prSet presAssocID="{100F8CC6-6604-4E87-8D83-34593498ED72}" presName="root2" presStyleCnt="0"/>
      <dgm:spPr/>
    </dgm:pt>
    <dgm:pt modelId="{26C5888F-C1D8-497A-8D3B-4D548C0CED3B}" type="pres">
      <dgm:prSet presAssocID="{100F8CC6-6604-4E87-8D83-34593498ED72}" presName="LevelTwoTextNode" presStyleLbl="node3" presStyleIdx="1" presStyleCnt="3">
        <dgm:presLayoutVars>
          <dgm:chPref val="3"/>
        </dgm:presLayoutVars>
      </dgm:prSet>
      <dgm:spPr/>
    </dgm:pt>
    <dgm:pt modelId="{56387F3F-F8D3-41C7-A0CF-B88E7AC2CA96}" type="pres">
      <dgm:prSet presAssocID="{100F8CC6-6604-4E87-8D83-34593498ED72}" presName="level3hierChild" presStyleCnt="0"/>
      <dgm:spPr/>
    </dgm:pt>
    <dgm:pt modelId="{B4DEC962-28DA-6747-B87E-08A93DEA0DF1}" type="pres">
      <dgm:prSet presAssocID="{47014034-32FE-1346-A5B5-EC6FA4AC0259}" presName="conn2-1" presStyleLbl="parChTrans1D3" presStyleIdx="2" presStyleCnt="3"/>
      <dgm:spPr/>
    </dgm:pt>
    <dgm:pt modelId="{E464BCC8-4BA5-0D4E-9E09-BF5E844BDBBC}" type="pres">
      <dgm:prSet presAssocID="{47014034-32FE-1346-A5B5-EC6FA4AC0259}" presName="connTx" presStyleLbl="parChTrans1D3" presStyleIdx="2" presStyleCnt="3"/>
      <dgm:spPr/>
    </dgm:pt>
    <dgm:pt modelId="{750EFC80-02A5-554F-A9E2-4BAA30DCC871}" type="pres">
      <dgm:prSet presAssocID="{34D2FA55-A691-2944-B19F-767FACC5D339}" presName="root2" presStyleCnt="0"/>
      <dgm:spPr/>
    </dgm:pt>
    <dgm:pt modelId="{B28E3AA1-7033-3743-9710-8519320B17EF}" type="pres">
      <dgm:prSet presAssocID="{34D2FA55-A691-2944-B19F-767FACC5D339}" presName="LevelTwoTextNode" presStyleLbl="node3" presStyleIdx="2" presStyleCnt="3">
        <dgm:presLayoutVars>
          <dgm:chPref val="3"/>
        </dgm:presLayoutVars>
      </dgm:prSet>
      <dgm:spPr/>
    </dgm:pt>
    <dgm:pt modelId="{A23FF35E-5A0B-E24D-B420-53FC8C788F4D}" type="pres">
      <dgm:prSet presAssocID="{34D2FA55-A691-2944-B19F-767FACC5D339}" presName="level3hierChild" presStyleCnt="0"/>
      <dgm:spPr/>
    </dgm:pt>
  </dgm:ptLst>
  <dgm:cxnLst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6E077D1A-C854-864E-AD1A-D4F4A8098873}" type="presOf" srcId="{0D7DFCD3-6B9E-48B7-A7EC-09D05BF008A1}" destId="{DE1FD2EF-94B1-45FA-961D-53E42BBB6134}" srcOrd="1" destOrd="0" presId="urn:microsoft.com/office/officeart/2008/layout/HorizontalMultiLevelHierarchy#9"/>
    <dgm:cxn modelId="{AB8CD063-6844-FC42-ADCF-FC962C5CF5C2}" type="presOf" srcId="{DFB11B8C-281C-41C2-949F-A20DDC588FEF}" destId="{2893070B-6953-4C81-9304-64EA4D15DFAB}" srcOrd="0" destOrd="0" presId="urn:microsoft.com/office/officeart/2008/layout/HorizontalMultiLevelHierarchy#9"/>
    <dgm:cxn modelId="{6BD9B26B-7FA9-C94D-A400-3AFC95F69E2A}" type="presOf" srcId="{34D2FA55-A691-2944-B19F-767FACC5D339}" destId="{B28E3AA1-7033-3743-9710-8519320B17EF}" srcOrd="0" destOrd="0" presId="urn:microsoft.com/office/officeart/2008/layout/HorizontalMultiLevelHierarchy#9"/>
    <dgm:cxn modelId="{345BB66E-EDCB-D64E-B2E6-06088FF57CD5}" type="presOf" srcId="{47014034-32FE-1346-A5B5-EC6FA4AC0259}" destId="{B4DEC962-28DA-6747-B87E-08A93DEA0DF1}" srcOrd="0" destOrd="0" presId="urn:microsoft.com/office/officeart/2008/layout/HorizontalMultiLevelHierarchy#9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B1E5AC76-2545-F844-9DC3-2E74A362860A}" type="presOf" srcId="{D94ADEDF-E1C8-44F1-BC50-4B1908A9FE8F}" destId="{AC08A4BA-CF1E-416E-AC1B-499FCA46236C}" srcOrd="0" destOrd="0" presId="urn:microsoft.com/office/officeart/2008/layout/HorizontalMultiLevelHierarchy#9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7198917B-E70F-6C4C-B0A1-C0BCBA8B6970}" type="presOf" srcId="{D94ADEDF-E1C8-44F1-BC50-4B1908A9FE8F}" destId="{D0DB6FF8-68CB-45A5-BC80-1D7A6229A2D1}" srcOrd="1" destOrd="0" presId="urn:microsoft.com/office/officeart/2008/layout/HorizontalMultiLevelHierarchy#9"/>
    <dgm:cxn modelId="{B1B16F87-382F-7B46-B6AC-78BC8C669386}" type="presOf" srcId="{9FD8382B-BF33-4CC2-8F76-FEE5D19EB53D}" destId="{E8421668-3CBF-4BB7-9016-AB7B780D2FF0}" srcOrd="0" destOrd="0" presId="urn:microsoft.com/office/officeart/2008/layout/HorizontalMultiLevelHierarchy#9"/>
    <dgm:cxn modelId="{16886994-0708-D745-9B3B-6895FC98FEFF}" type="presOf" srcId="{0D5BED98-6C20-4A9F-816D-01ABCCB10BA4}" destId="{DEE368E8-2B44-456D-99C1-BD363FE9F196}" srcOrd="0" destOrd="0" presId="urn:microsoft.com/office/officeart/2008/layout/HorizontalMultiLevelHierarchy#9"/>
    <dgm:cxn modelId="{76C3DE94-DB7E-164E-ADAD-28D739797E2D}" type="presOf" srcId="{0D7DFCD3-6B9E-48B7-A7EC-09D05BF008A1}" destId="{85C25F7A-3D30-41DE-BBE7-F1F182E4B989}" srcOrd="0" destOrd="0" presId="urn:microsoft.com/office/officeart/2008/layout/HorizontalMultiLevelHierarchy#9"/>
    <dgm:cxn modelId="{3F411C97-2AAC-C348-8C45-1F94D2FA1928}" type="presOf" srcId="{32F79D00-337A-4EFC-AD18-622BA0A79D13}" destId="{C8360D41-9A43-428D-AC82-85A5EBD07556}" srcOrd="0" destOrd="0" presId="urn:microsoft.com/office/officeart/2008/layout/HorizontalMultiLevelHierarchy#9"/>
    <dgm:cxn modelId="{A3C8A29F-A44C-6F41-8759-2046FDE737C7}" type="presOf" srcId="{9FD8382B-BF33-4CC2-8F76-FEE5D19EB53D}" destId="{E55747BD-997A-45D8-BC28-18638E5BEFF2}" srcOrd="1" destOrd="0" presId="urn:microsoft.com/office/officeart/2008/layout/HorizontalMultiLevelHierarchy#9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AD082AE8-9754-0243-A35F-FD941AA66BE8}" type="presOf" srcId="{B867AD2F-4F48-4BCE-911A-FB948E110DFC}" destId="{656A006A-1A54-4195-AB47-ADB4659CBC79}" srcOrd="0" destOrd="0" presId="urn:microsoft.com/office/officeart/2008/layout/HorizontalMultiLevelHierarchy#9"/>
    <dgm:cxn modelId="{197967F4-61E8-AD49-9043-1D74F6AA6916}" type="presOf" srcId="{47014034-32FE-1346-A5B5-EC6FA4AC0259}" destId="{E464BCC8-4BA5-0D4E-9E09-BF5E844BDBBC}" srcOrd="1" destOrd="0" presId="urn:microsoft.com/office/officeart/2008/layout/HorizontalMultiLevelHierarchy#9"/>
    <dgm:cxn modelId="{E54062FC-F1A3-5A4E-81F2-ED58BAF71E63}" type="presOf" srcId="{100F8CC6-6604-4E87-8D83-34593498ED72}" destId="{26C5888F-C1D8-497A-8D3B-4D548C0CED3B}" srcOrd="0" destOrd="0" presId="urn:microsoft.com/office/officeart/2008/layout/HorizontalMultiLevelHierarchy#9"/>
    <dgm:cxn modelId="{55F91DC5-1257-AA4C-8318-71E010E06443}" type="presParOf" srcId="{DEE368E8-2B44-456D-99C1-BD363FE9F196}" destId="{C7ED5D3E-6918-42B8-8732-59079FCCDFA9}" srcOrd="0" destOrd="0" presId="urn:microsoft.com/office/officeart/2008/layout/HorizontalMultiLevelHierarchy#9"/>
    <dgm:cxn modelId="{50691308-D028-E740-ADBB-6555F4AC8EE6}" type="presParOf" srcId="{C7ED5D3E-6918-42B8-8732-59079FCCDFA9}" destId="{656A006A-1A54-4195-AB47-ADB4659CBC79}" srcOrd="0" destOrd="0" presId="urn:microsoft.com/office/officeart/2008/layout/HorizontalMultiLevelHierarchy#9"/>
    <dgm:cxn modelId="{CE3F0E0A-D3D9-1E47-91A0-BCE2E0B010FD}" type="presParOf" srcId="{C7ED5D3E-6918-42B8-8732-59079FCCDFA9}" destId="{C8F0A1F2-441E-477C-85D0-B13C3A31DADB}" srcOrd="1" destOrd="0" presId="urn:microsoft.com/office/officeart/2008/layout/HorizontalMultiLevelHierarchy#9"/>
    <dgm:cxn modelId="{278BA5E3-EA87-C14C-8077-5FD10E7FCA71}" type="presParOf" srcId="{C8F0A1F2-441E-477C-85D0-B13C3A31DADB}" destId="{E8421668-3CBF-4BB7-9016-AB7B780D2FF0}" srcOrd="0" destOrd="0" presId="urn:microsoft.com/office/officeart/2008/layout/HorizontalMultiLevelHierarchy#9"/>
    <dgm:cxn modelId="{DEE7CF4C-2500-2248-871F-4915E84FD98A}" type="presParOf" srcId="{E8421668-3CBF-4BB7-9016-AB7B780D2FF0}" destId="{E55747BD-997A-45D8-BC28-18638E5BEFF2}" srcOrd="0" destOrd="0" presId="urn:microsoft.com/office/officeart/2008/layout/HorizontalMultiLevelHierarchy#9"/>
    <dgm:cxn modelId="{DBFEA052-6B2F-EA44-95BE-E9A6EED6D33E}" type="presParOf" srcId="{C8F0A1F2-441E-477C-85D0-B13C3A31DADB}" destId="{AE014FD4-BF65-4A4F-AFC9-1D189EBF6A95}" srcOrd="1" destOrd="0" presId="urn:microsoft.com/office/officeart/2008/layout/HorizontalMultiLevelHierarchy#9"/>
    <dgm:cxn modelId="{43B53835-1F8F-234A-B3BE-8BA90BC9D283}" type="presParOf" srcId="{AE014FD4-BF65-4A4F-AFC9-1D189EBF6A95}" destId="{2893070B-6953-4C81-9304-64EA4D15DFAB}" srcOrd="0" destOrd="0" presId="urn:microsoft.com/office/officeart/2008/layout/HorizontalMultiLevelHierarchy#9"/>
    <dgm:cxn modelId="{2C79B918-505D-A441-BE44-D3354DCC49CF}" type="presParOf" srcId="{AE014FD4-BF65-4A4F-AFC9-1D189EBF6A95}" destId="{E400AE39-A99D-48EE-9476-C7E25BC8F030}" srcOrd="1" destOrd="0" presId="urn:microsoft.com/office/officeart/2008/layout/HorizontalMultiLevelHierarchy#9"/>
    <dgm:cxn modelId="{9910F630-0D20-AF4C-B079-BE4D83C78645}" type="presParOf" srcId="{E400AE39-A99D-48EE-9476-C7E25BC8F030}" destId="{AC08A4BA-CF1E-416E-AC1B-499FCA46236C}" srcOrd="0" destOrd="0" presId="urn:microsoft.com/office/officeart/2008/layout/HorizontalMultiLevelHierarchy#9"/>
    <dgm:cxn modelId="{69184302-8E4E-414D-B3B8-3BDEB30993D9}" type="presParOf" srcId="{AC08A4BA-CF1E-416E-AC1B-499FCA46236C}" destId="{D0DB6FF8-68CB-45A5-BC80-1D7A6229A2D1}" srcOrd="0" destOrd="0" presId="urn:microsoft.com/office/officeart/2008/layout/HorizontalMultiLevelHierarchy#9"/>
    <dgm:cxn modelId="{C95C4100-CB3D-BA46-9393-D8A6928ABD26}" type="presParOf" srcId="{E400AE39-A99D-48EE-9476-C7E25BC8F030}" destId="{BD28A73E-FC64-458C-8A0D-B71718C29A68}" srcOrd="1" destOrd="0" presId="urn:microsoft.com/office/officeart/2008/layout/HorizontalMultiLevelHierarchy#9"/>
    <dgm:cxn modelId="{A0C436CB-F0BD-3E41-8D4D-BEE74D7913BD}" type="presParOf" srcId="{BD28A73E-FC64-458C-8A0D-B71718C29A68}" destId="{C8360D41-9A43-428D-AC82-85A5EBD07556}" srcOrd="0" destOrd="0" presId="urn:microsoft.com/office/officeart/2008/layout/HorizontalMultiLevelHierarchy#9"/>
    <dgm:cxn modelId="{12C9978D-DB60-1A4E-84C0-63D24E8DDE51}" type="presParOf" srcId="{BD28A73E-FC64-458C-8A0D-B71718C29A68}" destId="{EC7464F0-090F-4E0E-B5F4-046F6B37D633}" srcOrd="1" destOrd="0" presId="urn:microsoft.com/office/officeart/2008/layout/HorizontalMultiLevelHierarchy#9"/>
    <dgm:cxn modelId="{B54F0C37-94F8-8D41-BCFC-5DB439DB5441}" type="presParOf" srcId="{E400AE39-A99D-48EE-9476-C7E25BC8F030}" destId="{85C25F7A-3D30-41DE-BBE7-F1F182E4B989}" srcOrd="2" destOrd="0" presId="urn:microsoft.com/office/officeart/2008/layout/HorizontalMultiLevelHierarchy#9"/>
    <dgm:cxn modelId="{5D1DAD97-D871-DA42-9732-2D8CE1C01118}" type="presParOf" srcId="{85C25F7A-3D30-41DE-BBE7-F1F182E4B989}" destId="{DE1FD2EF-94B1-45FA-961D-53E42BBB6134}" srcOrd="0" destOrd="0" presId="urn:microsoft.com/office/officeart/2008/layout/HorizontalMultiLevelHierarchy#9"/>
    <dgm:cxn modelId="{8F61C557-2ECF-2044-9A54-0A471B96AF61}" type="presParOf" srcId="{E400AE39-A99D-48EE-9476-C7E25BC8F030}" destId="{8F5E7CC7-BE09-4CA9-AA89-950188D6BBA0}" srcOrd="3" destOrd="0" presId="urn:microsoft.com/office/officeart/2008/layout/HorizontalMultiLevelHierarchy#9"/>
    <dgm:cxn modelId="{5B55241E-C5BD-2D48-996B-C0AA39B2CB69}" type="presParOf" srcId="{8F5E7CC7-BE09-4CA9-AA89-950188D6BBA0}" destId="{26C5888F-C1D8-497A-8D3B-4D548C0CED3B}" srcOrd="0" destOrd="0" presId="urn:microsoft.com/office/officeart/2008/layout/HorizontalMultiLevelHierarchy#9"/>
    <dgm:cxn modelId="{58FE6B10-4643-4843-94F9-91603F9A6D6A}" type="presParOf" srcId="{8F5E7CC7-BE09-4CA9-AA89-950188D6BBA0}" destId="{56387F3F-F8D3-41C7-A0CF-B88E7AC2CA96}" srcOrd="1" destOrd="0" presId="urn:microsoft.com/office/officeart/2008/layout/HorizontalMultiLevelHierarchy#9"/>
    <dgm:cxn modelId="{1625A9E2-1E25-0A48-9026-4852C27585E1}" type="presParOf" srcId="{E400AE39-A99D-48EE-9476-C7E25BC8F030}" destId="{B4DEC962-28DA-6747-B87E-08A93DEA0DF1}" srcOrd="4" destOrd="0" presId="urn:microsoft.com/office/officeart/2008/layout/HorizontalMultiLevelHierarchy#9"/>
    <dgm:cxn modelId="{A31012E8-D627-3F44-983C-011702538371}" type="presParOf" srcId="{B4DEC962-28DA-6747-B87E-08A93DEA0DF1}" destId="{E464BCC8-4BA5-0D4E-9E09-BF5E844BDBBC}" srcOrd="0" destOrd="0" presId="urn:microsoft.com/office/officeart/2008/layout/HorizontalMultiLevelHierarchy#9"/>
    <dgm:cxn modelId="{85D36FC1-2F36-4446-AE21-B2AFFE47B69C}" type="presParOf" srcId="{E400AE39-A99D-48EE-9476-C7E25BC8F030}" destId="{750EFC80-02A5-554F-A9E2-4BAA30DCC871}" srcOrd="5" destOrd="0" presId="urn:microsoft.com/office/officeart/2008/layout/HorizontalMultiLevelHierarchy#9"/>
    <dgm:cxn modelId="{4C05F34E-A659-9446-91C4-6D9DB8FE1EC1}" type="presParOf" srcId="{750EFC80-02A5-554F-A9E2-4BAA30DCC871}" destId="{B28E3AA1-7033-3743-9710-8519320B17EF}" srcOrd="0" destOrd="0" presId="urn:microsoft.com/office/officeart/2008/layout/HorizontalMultiLevelHierarchy#9"/>
    <dgm:cxn modelId="{A286E3F9-2BF8-DD4B-AAC5-CF2017320217}" type="presParOf" srcId="{750EFC80-02A5-554F-A9E2-4BAA30DCC871}" destId="{A23FF35E-5A0B-E24D-B420-53FC8C788F4D}" srcOrd="1" destOrd="0" presId="urn:microsoft.com/office/officeart/2008/layout/HorizontalMultiLevelHierarchy#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#10" loCatId="hierarchy" qsTypeId="urn:microsoft.com/office/officeart/2005/8/quickstyle/simple1#11" qsCatId="simple" csTypeId="urn:microsoft.com/office/officeart/2005/8/colors/accent5_1#11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36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b="0" i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36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36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7ED5D3E-6918-42B8-8732-59079FCCDFA9}" type="pres">
      <dgm:prSet presAssocID="{B867AD2F-4F48-4BCE-911A-FB948E110DFC}" presName="root1" presStyleCnt="0"/>
      <dgm:spPr/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</dgm:pt>
    <dgm:pt modelId="{C8F0A1F2-441E-477C-85D0-B13C3A31DADB}" type="pres">
      <dgm:prSet presAssocID="{B867AD2F-4F48-4BCE-911A-FB948E110DFC}" presName="level2hierChild" presStyleCnt="0"/>
      <dgm:spPr/>
    </dgm:pt>
    <dgm:pt modelId="{E8421668-3CBF-4BB7-9016-AB7B780D2FF0}" type="pres">
      <dgm:prSet presAssocID="{9FD8382B-BF33-4CC2-8F76-FEE5D19EB53D}" presName="conn2-1" presStyleLbl="parChTrans1D2" presStyleIdx="0" presStyleCnt="1"/>
      <dgm:spPr/>
    </dgm:pt>
    <dgm:pt modelId="{E55747BD-997A-45D8-BC28-18638E5BEFF2}" type="pres">
      <dgm:prSet presAssocID="{9FD8382B-BF33-4CC2-8F76-FEE5D19EB53D}" presName="connTx" presStyleLbl="parChTrans1D2" presStyleIdx="0" presStyleCnt="1"/>
      <dgm:spPr/>
    </dgm:pt>
    <dgm:pt modelId="{AE014FD4-BF65-4A4F-AFC9-1D189EBF6A95}" type="pres">
      <dgm:prSet presAssocID="{DFB11B8C-281C-41C2-949F-A20DDC588FEF}" presName="root2" presStyleCnt="0"/>
      <dgm:spPr/>
    </dgm:pt>
    <dgm:pt modelId="{2893070B-6953-4C81-9304-64EA4D15DFAB}" type="pres">
      <dgm:prSet presAssocID="{DFB11B8C-281C-41C2-949F-A20DDC588FEF}" presName="LevelTwoTextNode" presStyleLbl="node2" presStyleIdx="0" presStyleCnt="1" custScaleX="88741">
        <dgm:presLayoutVars>
          <dgm:chPref val="3"/>
        </dgm:presLayoutVars>
      </dgm:prSet>
      <dgm:spPr/>
    </dgm:pt>
    <dgm:pt modelId="{E400AE39-A99D-48EE-9476-C7E25BC8F030}" type="pres">
      <dgm:prSet presAssocID="{DFB11B8C-281C-41C2-949F-A20DDC588FEF}" presName="level3hierChild" presStyleCnt="0"/>
      <dgm:spPr/>
    </dgm:pt>
    <dgm:pt modelId="{AC08A4BA-CF1E-416E-AC1B-499FCA46236C}" type="pres">
      <dgm:prSet presAssocID="{D94ADEDF-E1C8-44F1-BC50-4B1908A9FE8F}" presName="conn2-1" presStyleLbl="parChTrans1D3" presStyleIdx="0" presStyleCnt="3"/>
      <dgm:spPr/>
    </dgm:pt>
    <dgm:pt modelId="{D0DB6FF8-68CB-45A5-BC80-1D7A6229A2D1}" type="pres">
      <dgm:prSet presAssocID="{D94ADEDF-E1C8-44F1-BC50-4B1908A9FE8F}" presName="connTx" presStyleLbl="parChTrans1D3" presStyleIdx="0" presStyleCnt="3"/>
      <dgm:spPr/>
    </dgm:pt>
    <dgm:pt modelId="{BD28A73E-FC64-458C-8A0D-B71718C29A68}" type="pres">
      <dgm:prSet presAssocID="{32F79D00-337A-4EFC-AD18-622BA0A79D13}" presName="root2" presStyleCnt="0"/>
      <dgm:spPr/>
    </dgm:pt>
    <dgm:pt modelId="{C8360D41-9A43-428D-AC82-85A5EBD07556}" type="pres">
      <dgm:prSet presAssocID="{32F79D00-337A-4EFC-AD18-622BA0A79D13}" presName="LevelTwoTextNode" presStyleLbl="node3" presStyleIdx="0" presStyleCnt="3">
        <dgm:presLayoutVars>
          <dgm:chPref val="3"/>
        </dgm:presLayoutVars>
      </dgm:prSet>
      <dgm:spPr/>
    </dgm:pt>
    <dgm:pt modelId="{EC7464F0-090F-4E0E-B5F4-046F6B37D633}" type="pres">
      <dgm:prSet presAssocID="{32F79D00-337A-4EFC-AD18-622BA0A79D13}" presName="level3hierChild" presStyleCnt="0"/>
      <dgm:spPr/>
    </dgm:pt>
    <dgm:pt modelId="{85C25F7A-3D30-41DE-BBE7-F1F182E4B989}" type="pres">
      <dgm:prSet presAssocID="{0D7DFCD3-6B9E-48B7-A7EC-09D05BF008A1}" presName="conn2-1" presStyleLbl="parChTrans1D3" presStyleIdx="1" presStyleCnt="3"/>
      <dgm:spPr/>
    </dgm:pt>
    <dgm:pt modelId="{DE1FD2EF-94B1-45FA-961D-53E42BBB6134}" type="pres">
      <dgm:prSet presAssocID="{0D7DFCD3-6B9E-48B7-A7EC-09D05BF008A1}" presName="connTx" presStyleLbl="parChTrans1D3" presStyleIdx="1" presStyleCnt="3"/>
      <dgm:spPr/>
    </dgm:pt>
    <dgm:pt modelId="{8F5E7CC7-BE09-4CA9-AA89-950188D6BBA0}" type="pres">
      <dgm:prSet presAssocID="{100F8CC6-6604-4E87-8D83-34593498ED72}" presName="root2" presStyleCnt="0"/>
      <dgm:spPr/>
    </dgm:pt>
    <dgm:pt modelId="{26C5888F-C1D8-497A-8D3B-4D548C0CED3B}" type="pres">
      <dgm:prSet presAssocID="{100F8CC6-6604-4E87-8D83-34593498ED72}" presName="LevelTwoTextNode" presStyleLbl="node3" presStyleIdx="1" presStyleCnt="3">
        <dgm:presLayoutVars>
          <dgm:chPref val="3"/>
        </dgm:presLayoutVars>
      </dgm:prSet>
      <dgm:spPr/>
    </dgm:pt>
    <dgm:pt modelId="{56387F3F-F8D3-41C7-A0CF-B88E7AC2CA96}" type="pres">
      <dgm:prSet presAssocID="{100F8CC6-6604-4E87-8D83-34593498ED72}" presName="level3hierChild" presStyleCnt="0"/>
      <dgm:spPr/>
    </dgm:pt>
    <dgm:pt modelId="{B4DEC962-28DA-6747-B87E-08A93DEA0DF1}" type="pres">
      <dgm:prSet presAssocID="{47014034-32FE-1346-A5B5-EC6FA4AC0259}" presName="conn2-1" presStyleLbl="parChTrans1D3" presStyleIdx="2" presStyleCnt="3"/>
      <dgm:spPr/>
    </dgm:pt>
    <dgm:pt modelId="{E464BCC8-4BA5-0D4E-9E09-BF5E844BDBBC}" type="pres">
      <dgm:prSet presAssocID="{47014034-32FE-1346-A5B5-EC6FA4AC0259}" presName="connTx" presStyleLbl="parChTrans1D3" presStyleIdx="2" presStyleCnt="3"/>
      <dgm:spPr/>
    </dgm:pt>
    <dgm:pt modelId="{750EFC80-02A5-554F-A9E2-4BAA30DCC871}" type="pres">
      <dgm:prSet presAssocID="{34D2FA55-A691-2944-B19F-767FACC5D339}" presName="root2" presStyleCnt="0"/>
      <dgm:spPr/>
    </dgm:pt>
    <dgm:pt modelId="{B28E3AA1-7033-3743-9710-8519320B17EF}" type="pres">
      <dgm:prSet presAssocID="{34D2FA55-A691-2944-B19F-767FACC5D339}" presName="LevelTwoTextNode" presStyleLbl="node3" presStyleIdx="2" presStyleCnt="3">
        <dgm:presLayoutVars>
          <dgm:chPref val="3"/>
        </dgm:presLayoutVars>
      </dgm:prSet>
      <dgm:spPr/>
    </dgm:pt>
    <dgm:pt modelId="{A23FF35E-5A0B-E24D-B420-53FC8C788F4D}" type="pres">
      <dgm:prSet presAssocID="{34D2FA55-A691-2944-B19F-767FACC5D339}" presName="level3hierChild" presStyleCnt="0"/>
      <dgm:spPr/>
    </dgm:pt>
  </dgm:ptLst>
  <dgm:cxnLst>
    <dgm:cxn modelId="{698CBA00-15E2-E840-863B-29E15DA20258}" type="presOf" srcId="{0D7DFCD3-6B9E-48B7-A7EC-09D05BF008A1}" destId="{85C25F7A-3D30-41DE-BBE7-F1F182E4B989}" srcOrd="0" destOrd="0" presId="urn:microsoft.com/office/officeart/2008/layout/HorizontalMultiLevelHierarchy#10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1BA5752A-08A3-454B-A390-0C411DD03ACA}" type="presOf" srcId="{D94ADEDF-E1C8-44F1-BC50-4B1908A9FE8F}" destId="{D0DB6FF8-68CB-45A5-BC80-1D7A6229A2D1}" srcOrd="1" destOrd="0" presId="urn:microsoft.com/office/officeart/2008/layout/HorizontalMultiLevelHierarchy#10"/>
    <dgm:cxn modelId="{1EC25B30-EB92-924C-87C3-64D28D54E6C8}" type="presOf" srcId="{0D5BED98-6C20-4A9F-816D-01ABCCB10BA4}" destId="{DEE368E8-2B44-456D-99C1-BD363FE9F196}" srcOrd="0" destOrd="0" presId="urn:microsoft.com/office/officeart/2008/layout/HorizontalMultiLevelHierarchy#10"/>
    <dgm:cxn modelId="{6C2EB63C-CB85-C949-B34B-7C9EAE57DBBF}" type="presOf" srcId="{0D7DFCD3-6B9E-48B7-A7EC-09D05BF008A1}" destId="{DE1FD2EF-94B1-45FA-961D-53E42BBB6134}" srcOrd="1" destOrd="0" presId="urn:microsoft.com/office/officeart/2008/layout/HorizontalMultiLevelHierarchy#10"/>
    <dgm:cxn modelId="{FDD20C41-8949-C046-9F51-58FCF2E7B190}" type="presOf" srcId="{100F8CC6-6604-4E87-8D83-34593498ED72}" destId="{26C5888F-C1D8-497A-8D3B-4D548C0CED3B}" srcOrd="0" destOrd="0" presId="urn:microsoft.com/office/officeart/2008/layout/HorizontalMultiLevelHierarchy#10"/>
    <dgm:cxn modelId="{A994266D-C943-4847-8851-FBE76E23859A}" type="presOf" srcId="{47014034-32FE-1346-A5B5-EC6FA4AC0259}" destId="{E464BCC8-4BA5-0D4E-9E09-BF5E844BDBBC}" srcOrd="1" destOrd="0" presId="urn:microsoft.com/office/officeart/2008/layout/HorizontalMultiLevelHierarchy#10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C8C4D183-94CD-A443-B400-1B297EC7080C}" type="presOf" srcId="{9FD8382B-BF33-4CC2-8F76-FEE5D19EB53D}" destId="{E8421668-3CBF-4BB7-9016-AB7B780D2FF0}" srcOrd="0" destOrd="0" presId="urn:microsoft.com/office/officeart/2008/layout/HorizontalMultiLevelHierarchy#10"/>
    <dgm:cxn modelId="{59BF1387-7598-B14C-A94E-AEE0C1517F62}" type="presOf" srcId="{34D2FA55-A691-2944-B19F-767FACC5D339}" destId="{B28E3AA1-7033-3743-9710-8519320B17EF}" srcOrd="0" destOrd="0" presId="urn:microsoft.com/office/officeart/2008/layout/HorizontalMultiLevelHierarchy#10"/>
    <dgm:cxn modelId="{AD1B86A3-F5AF-E544-943D-BF9FBB8B6AB3}" type="presOf" srcId="{DFB11B8C-281C-41C2-949F-A20DDC588FEF}" destId="{2893070B-6953-4C81-9304-64EA4D15DFAB}" srcOrd="0" destOrd="0" presId="urn:microsoft.com/office/officeart/2008/layout/HorizontalMultiLevelHierarchy#10"/>
    <dgm:cxn modelId="{CCF742AE-62DB-AA4D-B156-8D15B16DDCAE}" type="presOf" srcId="{9FD8382B-BF33-4CC2-8F76-FEE5D19EB53D}" destId="{E55747BD-997A-45D8-BC28-18638E5BEFF2}" srcOrd="1" destOrd="0" presId="urn:microsoft.com/office/officeart/2008/layout/HorizontalMultiLevelHierarchy#10"/>
    <dgm:cxn modelId="{75130BB9-BA52-2846-8E12-5562B4086309}" type="presOf" srcId="{47014034-32FE-1346-A5B5-EC6FA4AC0259}" destId="{B4DEC962-28DA-6747-B87E-08A93DEA0DF1}" srcOrd="0" destOrd="0" presId="urn:microsoft.com/office/officeart/2008/layout/HorizontalMultiLevelHierarchy#10"/>
    <dgm:cxn modelId="{3A0B9FBF-FD1B-DB46-8EA3-7AFDC3E9CFF4}" type="presOf" srcId="{32F79D00-337A-4EFC-AD18-622BA0A79D13}" destId="{C8360D41-9A43-428D-AC82-85A5EBD07556}" srcOrd="0" destOrd="0" presId="urn:microsoft.com/office/officeart/2008/layout/HorizontalMultiLevelHierarchy#10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D8A45BD9-387B-D040-8CFC-0845D9BE365C}" type="presOf" srcId="{D94ADEDF-E1C8-44F1-BC50-4B1908A9FE8F}" destId="{AC08A4BA-CF1E-416E-AC1B-499FCA46236C}" srcOrd="0" destOrd="0" presId="urn:microsoft.com/office/officeart/2008/layout/HorizontalMultiLevelHierarchy#10"/>
    <dgm:cxn modelId="{0344BCE9-993C-B94B-962C-2917657082FA}" type="presOf" srcId="{B867AD2F-4F48-4BCE-911A-FB948E110DFC}" destId="{656A006A-1A54-4195-AB47-ADB4659CBC79}" srcOrd="0" destOrd="0" presId="urn:microsoft.com/office/officeart/2008/layout/HorizontalMultiLevelHierarchy#10"/>
    <dgm:cxn modelId="{B79598BB-2AAA-6E41-BFE7-ABED3BB03598}" type="presParOf" srcId="{DEE368E8-2B44-456D-99C1-BD363FE9F196}" destId="{C7ED5D3E-6918-42B8-8732-59079FCCDFA9}" srcOrd="0" destOrd="0" presId="urn:microsoft.com/office/officeart/2008/layout/HorizontalMultiLevelHierarchy#10"/>
    <dgm:cxn modelId="{C52A5EF2-35B0-E441-97C1-2EED7C57BB51}" type="presParOf" srcId="{C7ED5D3E-6918-42B8-8732-59079FCCDFA9}" destId="{656A006A-1A54-4195-AB47-ADB4659CBC79}" srcOrd="0" destOrd="0" presId="urn:microsoft.com/office/officeart/2008/layout/HorizontalMultiLevelHierarchy#10"/>
    <dgm:cxn modelId="{AE045B5E-98B1-C346-A5DA-76A98229BF03}" type="presParOf" srcId="{C7ED5D3E-6918-42B8-8732-59079FCCDFA9}" destId="{C8F0A1F2-441E-477C-85D0-B13C3A31DADB}" srcOrd="1" destOrd="0" presId="urn:microsoft.com/office/officeart/2008/layout/HorizontalMultiLevelHierarchy#10"/>
    <dgm:cxn modelId="{3877103A-65C8-C344-AE67-14F4FB7877F4}" type="presParOf" srcId="{C8F0A1F2-441E-477C-85D0-B13C3A31DADB}" destId="{E8421668-3CBF-4BB7-9016-AB7B780D2FF0}" srcOrd="0" destOrd="0" presId="urn:microsoft.com/office/officeart/2008/layout/HorizontalMultiLevelHierarchy#10"/>
    <dgm:cxn modelId="{B84AF398-9CDB-4947-9E1D-A9D4A51F24A4}" type="presParOf" srcId="{E8421668-3CBF-4BB7-9016-AB7B780D2FF0}" destId="{E55747BD-997A-45D8-BC28-18638E5BEFF2}" srcOrd="0" destOrd="0" presId="urn:microsoft.com/office/officeart/2008/layout/HorizontalMultiLevelHierarchy#10"/>
    <dgm:cxn modelId="{96A01E96-3BFE-3647-AD70-604FF936A3E0}" type="presParOf" srcId="{C8F0A1F2-441E-477C-85D0-B13C3A31DADB}" destId="{AE014FD4-BF65-4A4F-AFC9-1D189EBF6A95}" srcOrd="1" destOrd="0" presId="urn:microsoft.com/office/officeart/2008/layout/HorizontalMultiLevelHierarchy#10"/>
    <dgm:cxn modelId="{D548AE36-0EC9-0146-8B4D-3D86FB9499DB}" type="presParOf" srcId="{AE014FD4-BF65-4A4F-AFC9-1D189EBF6A95}" destId="{2893070B-6953-4C81-9304-64EA4D15DFAB}" srcOrd="0" destOrd="0" presId="urn:microsoft.com/office/officeart/2008/layout/HorizontalMultiLevelHierarchy#10"/>
    <dgm:cxn modelId="{461E89AA-6F23-524B-A760-13164A966F55}" type="presParOf" srcId="{AE014FD4-BF65-4A4F-AFC9-1D189EBF6A95}" destId="{E400AE39-A99D-48EE-9476-C7E25BC8F030}" srcOrd="1" destOrd="0" presId="urn:microsoft.com/office/officeart/2008/layout/HorizontalMultiLevelHierarchy#10"/>
    <dgm:cxn modelId="{6705E1CC-66C0-7A4F-A949-CED7E077A4D0}" type="presParOf" srcId="{E400AE39-A99D-48EE-9476-C7E25BC8F030}" destId="{AC08A4BA-CF1E-416E-AC1B-499FCA46236C}" srcOrd="0" destOrd="0" presId="urn:microsoft.com/office/officeart/2008/layout/HorizontalMultiLevelHierarchy#10"/>
    <dgm:cxn modelId="{9A07A263-7A7A-034A-A9E2-A1FB005E941E}" type="presParOf" srcId="{AC08A4BA-CF1E-416E-AC1B-499FCA46236C}" destId="{D0DB6FF8-68CB-45A5-BC80-1D7A6229A2D1}" srcOrd="0" destOrd="0" presId="urn:microsoft.com/office/officeart/2008/layout/HorizontalMultiLevelHierarchy#10"/>
    <dgm:cxn modelId="{EB23668D-EFE2-DF4B-B04A-3E57C95C6371}" type="presParOf" srcId="{E400AE39-A99D-48EE-9476-C7E25BC8F030}" destId="{BD28A73E-FC64-458C-8A0D-B71718C29A68}" srcOrd="1" destOrd="0" presId="urn:microsoft.com/office/officeart/2008/layout/HorizontalMultiLevelHierarchy#10"/>
    <dgm:cxn modelId="{8A602CC3-BBDC-C343-872C-E1559FEB1882}" type="presParOf" srcId="{BD28A73E-FC64-458C-8A0D-B71718C29A68}" destId="{C8360D41-9A43-428D-AC82-85A5EBD07556}" srcOrd="0" destOrd="0" presId="urn:microsoft.com/office/officeart/2008/layout/HorizontalMultiLevelHierarchy#10"/>
    <dgm:cxn modelId="{B3B5BDAF-724E-284E-824B-2B7886AC3A64}" type="presParOf" srcId="{BD28A73E-FC64-458C-8A0D-B71718C29A68}" destId="{EC7464F0-090F-4E0E-B5F4-046F6B37D633}" srcOrd="1" destOrd="0" presId="urn:microsoft.com/office/officeart/2008/layout/HorizontalMultiLevelHierarchy#10"/>
    <dgm:cxn modelId="{C39AAC2D-0D39-A84B-B5B5-73BA6265500C}" type="presParOf" srcId="{E400AE39-A99D-48EE-9476-C7E25BC8F030}" destId="{85C25F7A-3D30-41DE-BBE7-F1F182E4B989}" srcOrd="2" destOrd="0" presId="urn:microsoft.com/office/officeart/2008/layout/HorizontalMultiLevelHierarchy#10"/>
    <dgm:cxn modelId="{7E8C7B8E-5627-CC49-A2E2-E8A8B351682B}" type="presParOf" srcId="{85C25F7A-3D30-41DE-BBE7-F1F182E4B989}" destId="{DE1FD2EF-94B1-45FA-961D-53E42BBB6134}" srcOrd="0" destOrd="0" presId="urn:microsoft.com/office/officeart/2008/layout/HorizontalMultiLevelHierarchy#10"/>
    <dgm:cxn modelId="{53F1BF07-DD1A-8D4A-A712-FDE8917DAF40}" type="presParOf" srcId="{E400AE39-A99D-48EE-9476-C7E25BC8F030}" destId="{8F5E7CC7-BE09-4CA9-AA89-950188D6BBA0}" srcOrd="3" destOrd="0" presId="urn:microsoft.com/office/officeart/2008/layout/HorizontalMultiLevelHierarchy#10"/>
    <dgm:cxn modelId="{6A58F007-F345-8B40-9916-BA4739B66821}" type="presParOf" srcId="{8F5E7CC7-BE09-4CA9-AA89-950188D6BBA0}" destId="{26C5888F-C1D8-497A-8D3B-4D548C0CED3B}" srcOrd="0" destOrd="0" presId="urn:microsoft.com/office/officeart/2008/layout/HorizontalMultiLevelHierarchy#10"/>
    <dgm:cxn modelId="{166CD0C1-6E80-834E-BC8A-38235C462DD4}" type="presParOf" srcId="{8F5E7CC7-BE09-4CA9-AA89-950188D6BBA0}" destId="{56387F3F-F8D3-41C7-A0CF-B88E7AC2CA96}" srcOrd="1" destOrd="0" presId="urn:microsoft.com/office/officeart/2008/layout/HorizontalMultiLevelHierarchy#10"/>
    <dgm:cxn modelId="{52783D80-F682-E84B-B8B3-6B5D77B70EF9}" type="presParOf" srcId="{E400AE39-A99D-48EE-9476-C7E25BC8F030}" destId="{B4DEC962-28DA-6747-B87E-08A93DEA0DF1}" srcOrd="4" destOrd="0" presId="urn:microsoft.com/office/officeart/2008/layout/HorizontalMultiLevelHierarchy#10"/>
    <dgm:cxn modelId="{48C9DD3F-367D-DC4D-8B53-D066145F7071}" type="presParOf" srcId="{B4DEC962-28DA-6747-B87E-08A93DEA0DF1}" destId="{E464BCC8-4BA5-0D4E-9E09-BF5E844BDBBC}" srcOrd="0" destOrd="0" presId="urn:microsoft.com/office/officeart/2008/layout/HorizontalMultiLevelHierarchy#10"/>
    <dgm:cxn modelId="{BDB2D399-C280-0F42-A9B0-A3107E8FB8A1}" type="presParOf" srcId="{E400AE39-A99D-48EE-9476-C7E25BC8F030}" destId="{750EFC80-02A5-554F-A9E2-4BAA30DCC871}" srcOrd="5" destOrd="0" presId="urn:microsoft.com/office/officeart/2008/layout/HorizontalMultiLevelHierarchy#10"/>
    <dgm:cxn modelId="{43B03BEF-60E1-9347-9841-35B44BE3BE16}" type="presParOf" srcId="{750EFC80-02A5-554F-A9E2-4BAA30DCC871}" destId="{B28E3AA1-7033-3743-9710-8519320B17EF}" srcOrd="0" destOrd="0" presId="urn:microsoft.com/office/officeart/2008/layout/HorizontalMultiLevelHierarchy#10"/>
    <dgm:cxn modelId="{0079B4E8-9446-6542-808D-FB4470137333}" type="presParOf" srcId="{750EFC80-02A5-554F-A9E2-4BAA30DCC871}" destId="{A23FF35E-5A0B-E24D-B420-53FC8C788F4D}" srcOrd="1" destOrd="0" presId="urn:microsoft.com/office/officeart/2008/layout/HorizontalMultiLevelHierarchy#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#11" loCatId="hierarchy" qsTypeId="urn:microsoft.com/office/officeart/2005/8/quickstyle/simple1#12" qsCatId="simple" csTypeId="urn:microsoft.com/office/officeart/2005/8/colors/accent5_1#12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36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b="0" i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36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36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7ED5D3E-6918-42B8-8732-59079FCCDFA9}" type="pres">
      <dgm:prSet presAssocID="{B867AD2F-4F48-4BCE-911A-FB948E110DFC}" presName="root1" presStyleCnt="0"/>
      <dgm:spPr/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</dgm:pt>
    <dgm:pt modelId="{C8F0A1F2-441E-477C-85D0-B13C3A31DADB}" type="pres">
      <dgm:prSet presAssocID="{B867AD2F-4F48-4BCE-911A-FB948E110DFC}" presName="level2hierChild" presStyleCnt="0"/>
      <dgm:spPr/>
    </dgm:pt>
    <dgm:pt modelId="{E8421668-3CBF-4BB7-9016-AB7B780D2FF0}" type="pres">
      <dgm:prSet presAssocID="{9FD8382B-BF33-4CC2-8F76-FEE5D19EB53D}" presName="conn2-1" presStyleLbl="parChTrans1D2" presStyleIdx="0" presStyleCnt="1"/>
      <dgm:spPr/>
    </dgm:pt>
    <dgm:pt modelId="{E55747BD-997A-45D8-BC28-18638E5BEFF2}" type="pres">
      <dgm:prSet presAssocID="{9FD8382B-BF33-4CC2-8F76-FEE5D19EB53D}" presName="connTx" presStyleLbl="parChTrans1D2" presStyleIdx="0" presStyleCnt="1"/>
      <dgm:spPr/>
    </dgm:pt>
    <dgm:pt modelId="{AE014FD4-BF65-4A4F-AFC9-1D189EBF6A95}" type="pres">
      <dgm:prSet presAssocID="{DFB11B8C-281C-41C2-949F-A20DDC588FEF}" presName="root2" presStyleCnt="0"/>
      <dgm:spPr/>
    </dgm:pt>
    <dgm:pt modelId="{2893070B-6953-4C81-9304-64EA4D15DFAB}" type="pres">
      <dgm:prSet presAssocID="{DFB11B8C-281C-41C2-949F-A20DDC588FEF}" presName="LevelTwoTextNode" presStyleLbl="node2" presStyleIdx="0" presStyleCnt="1" custScaleX="88741">
        <dgm:presLayoutVars>
          <dgm:chPref val="3"/>
        </dgm:presLayoutVars>
      </dgm:prSet>
      <dgm:spPr/>
    </dgm:pt>
    <dgm:pt modelId="{E400AE39-A99D-48EE-9476-C7E25BC8F030}" type="pres">
      <dgm:prSet presAssocID="{DFB11B8C-281C-41C2-949F-A20DDC588FEF}" presName="level3hierChild" presStyleCnt="0"/>
      <dgm:spPr/>
    </dgm:pt>
    <dgm:pt modelId="{AC08A4BA-CF1E-416E-AC1B-499FCA46236C}" type="pres">
      <dgm:prSet presAssocID="{D94ADEDF-E1C8-44F1-BC50-4B1908A9FE8F}" presName="conn2-1" presStyleLbl="parChTrans1D3" presStyleIdx="0" presStyleCnt="3"/>
      <dgm:spPr/>
    </dgm:pt>
    <dgm:pt modelId="{D0DB6FF8-68CB-45A5-BC80-1D7A6229A2D1}" type="pres">
      <dgm:prSet presAssocID="{D94ADEDF-E1C8-44F1-BC50-4B1908A9FE8F}" presName="connTx" presStyleLbl="parChTrans1D3" presStyleIdx="0" presStyleCnt="3"/>
      <dgm:spPr/>
    </dgm:pt>
    <dgm:pt modelId="{BD28A73E-FC64-458C-8A0D-B71718C29A68}" type="pres">
      <dgm:prSet presAssocID="{32F79D00-337A-4EFC-AD18-622BA0A79D13}" presName="root2" presStyleCnt="0"/>
      <dgm:spPr/>
    </dgm:pt>
    <dgm:pt modelId="{C8360D41-9A43-428D-AC82-85A5EBD07556}" type="pres">
      <dgm:prSet presAssocID="{32F79D00-337A-4EFC-AD18-622BA0A79D13}" presName="LevelTwoTextNode" presStyleLbl="node3" presStyleIdx="0" presStyleCnt="3">
        <dgm:presLayoutVars>
          <dgm:chPref val="3"/>
        </dgm:presLayoutVars>
      </dgm:prSet>
      <dgm:spPr/>
    </dgm:pt>
    <dgm:pt modelId="{EC7464F0-090F-4E0E-B5F4-046F6B37D633}" type="pres">
      <dgm:prSet presAssocID="{32F79D00-337A-4EFC-AD18-622BA0A79D13}" presName="level3hierChild" presStyleCnt="0"/>
      <dgm:spPr/>
    </dgm:pt>
    <dgm:pt modelId="{85C25F7A-3D30-41DE-BBE7-F1F182E4B989}" type="pres">
      <dgm:prSet presAssocID="{0D7DFCD3-6B9E-48B7-A7EC-09D05BF008A1}" presName="conn2-1" presStyleLbl="parChTrans1D3" presStyleIdx="1" presStyleCnt="3"/>
      <dgm:spPr/>
    </dgm:pt>
    <dgm:pt modelId="{DE1FD2EF-94B1-45FA-961D-53E42BBB6134}" type="pres">
      <dgm:prSet presAssocID="{0D7DFCD3-6B9E-48B7-A7EC-09D05BF008A1}" presName="connTx" presStyleLbl="parChTrans1D3" presStyleIdx="1" presStyleCnt="3"/>
      <dgm:spPr/>
    </dgm:pt>
    <dgm:pt modelId="{8F5E7CC7-BE09-4CA9-AA89-950188D6BBA0}" type="pres">
      <dgm:prSet presAssocID="{100F8CC6-6604-4E87-8D83-34593498ED72}" presName="root2" presStyleCnt="0"/>
      <dgm:spPr/>
    </dgm:pt>
    <dgm:pt modelId="{26C5888F-C1D8-497A-8D3B-4D548C0CED3B}" type="pres">
      <dgm:prSet presAssocID="{100F8CC6-6604-4E87-8D83-34593498ED72}" presName="LevelTwoTextNode" presStyleLbl="node3" presStyleIdx="1" presStyleCnt="3">
        <dgm:presLayoutVars>
          <dgm:chPref val="3"/>
        </dgm:presLayoutVars>
      </dgm:prSet>
      <dgm:spPr/>
    </dgm:pt>
    <dgm:pt modelId="{56387F3F-F8D3-41C7-A0CF-B88E7AC2CA96}" type="pres">
      <dgm:prSet presAssocID="{100F8CC6-6604-4E87-8D83-34593498ED72}" presName="level3hierChild" presStyleCnt="0"/>
      <dgm:spPr/>
    </dgm:pt>
    <dgm:pt modelId="{B4DEC962-28DA-6747-B87E-08A93DEA0DF1}" type="pres">
      <dgm:prSet presAssocID="{47014034-32FE-1346-A5B5-EC6FA4AC0259}" presName="conn2-1" presStyleLbl="parChTrans1D3" presStyleIdx="2" presStyleCnt="3"/>
      <dgm:spPr/>
    </dgm:pt>
    <dgm:pt modelId="{E464BCC8-4BA5-0D4E-9E09-BF5E844BDBBC}" type="pres">
      <dgm:prSet presAssocID="{47014034-32FE-1346-A5B5-EC6FA4AC0259}" presName="connTx" presStyleLbl="parChTrans1D3" presStyleIdx="2" presStyleCnt="3"/>
      <dgm:spPr/>
    </dgm:pt>
    <dgm:pt modelId="{750EFC80-02A5-554F-A9E2-4BAA30DCC871}" type="pres">
      <dgm:prSet presAssocID="{34D2FA55-A691-2944-B19F-767FACC5D339}" presName="root2" presStyleCnt="0"/>
      <dgm:spPr/>
    </dgm:pt>
    <dgm:pt modelId="{B28E3AA1-7033-3743-9710-8519320B17EF}" type="pres">
      <dgm:prSet presAssocID="{34D2FA55-A691-2944-B19F-767FACC5D339}" presName="LevelTwoTextNode" presStyleLbl="node3" presStyleIdx="2" presStyleCnt="3">
        <dgm:presLayoutVars>
          <dgm:chPref val="3"/>
        </dgm:presLayoutVars>
      </dgm:prSet>
      <dgm:spPr/>
    </dgm:pt>
    <dgm:pt modelId="{A23FF35E-5A0B-E24D-B420-53FC8C788F4D}" type="pres">
      <dgm:prSet presAssocID="{34D2FA55-A691-2944-B19F-767FACC5D339}" presName="level3hierChild" presStyleCnt="0"/>
      <dgm:spPr/>
    </dgm:pt>
  </dgm:ptLst>
  <dgm:cxnLst>
    <dgm:cxn modelId="{D2351B02-EF7C-8F4B-8E85-E16B50B1F24F}" type="presOf" srcId="{B867AD2F-4F48-4BCE-911A-FB948E110DFC}" destId="{656A006A-1A54-4195-AB47-ADB4659CBC79}" srcOrd="0" destOrd="0" presId="urn:microsoft.com/office/officeart/2008/layout/HorizontalMultiLevelHierarchy#11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78FDB532-8549-4347-A089-CCC65F6984B7}" type="presOf" srcId="{0D5BED98-6C20-4A9F-816D-01ABCCB10BA4}" destId="{DEE368E8-2B44-456D-99C1-BD363FE9F196}" srcOrd="0" destOrd="0" presId="urn:microsoft.com/office/officeart/2008/layout/HorizontalMultiLevelHierarchy#11"/>
    <dgm:cxn modelId="{14F64E5D-5F44-DB43-B649-864E4EC5A8BC}" type="presOf" srcId="{32F79D00-337A-4EFC-AD18-622BA0A79D13}" destId="{C8360D41-9A43-428D-AC82-85A5EBD07556}" srcOrd="0" destOrd="0" presId="urn:microsoft.com/office/officeart/2008/layout/HorizontalMultiLevelHierarchy#11"/>
    <dgm:cxn modelId="{CD64364A-55B8-1849-B891-CFE8EDBA681B}" type="presOf" srcId="{0D7DFCD3-6B9E-48B7-A7EC-09D05BF008A1}" destId="{85C25F7A-3D30-41DE-BBE7-F1F182E4B989}" srcOrd="0" destOrd="0" presId="urn:microsoft.com/office/officeart/2008/layout/HorizontalMultiLevelHierarchy#11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3577189A-265E-5E47-A6B7-1333D0E630DB}" type="presOf" srcId="{47014034-32FE-1346-A5B5-EC6FA4AC0259}" destId="{B4DEC962-28DA-6747-B87E-08A93DEA0DF1}" srcOrd="0" destOrd="0" presId="urn:microsoft.com/office/officeart/2008/layout/HorizontalMultiLevelHierarchy#11"/>
    <dgm:cxn modelId="{DDE8C09D-5C07-7145-968B-E4EE2CFB8F16}" type="presOf" srcId="{9FD8382B-BF33-4CC2-8F76-FEE5D19EB53D}" destId="{E55747BD-997A-45D8-BC28-18638E5BEFF2}" srcOrd="1" destOrd="0" presId="urn:microsoft.com/office/officeart/2008/layout/HorizontalMultiLevelHierarchy#11"/>
    <dgm:cxn modelId="{1FC452AD-B329-F64F-A1FC-080068FCD10E}" type="presOf" srcId="{0D7DFCD3-6B9E-48B7-A7EC-09D05BF008A1}" destId="{DE1FD2EF-94B1-45FA-961D-53E42BBB6134}" srcOrd="1" destOrd="0" presId="urn:microsoft.com/office/officeart/2008/layout/HorizontalMultiLevelHierarchy#11"/>
    <dgm:cxn modelId="{951707BA-01D5-6249-BBFC-311708D3FBE9}" type="presOf" srcId="{9FD8382B-BF33-4CC2-8F76-FEE5D19EB53D}" destId="{E8421668-3CBF-4BB7-9016-AB7B780D2FF0}" srcOrd="0" destOrd="0" presId="urn:microsoft.com/office/officeart/2008/layout/HorizontalMultiLevelHierarchy#11"/>
    <dgm:cxn modelId="{CBCF6AC2-0EF5-DD47-B611-496B2FA31C69}" type="presOf" srcId="{100F8CC6-6604-4E87-8D83-34593498ED72}" destId="{26C5888F-C1D8-497A-8D3B-4D548C0CED3B}" srcOrd="0" destOrd="0" presId="urn:microsoft.com/office/officeart/2008/layout/HorizontalMultiLevelHierarchy#11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1EB253C7-D11C-F941-964A-CE22D1327440}" type="presOf" srcId="{D94ADEDF-E1C8-44F1-BC50-4B1908A9FE8F}" destId="{AC08A4BA-CF1E-416E-AC1B-499FCA46236C}" srcOrd="0" destOrd="0" presId="urn:microsoft.com/office/officeart/2008/layout/HorizontalMultiLevelHierarchy#11"/>
    <dgm:cxn modelId="{DFA4FFC9-658C-DB49-B5EA-D92BCF49D287}" type="presOf" srcId="{DFB11B8C-281C-41C2-949F-A20DDC588FEF}" destId="{2893070B-6953-4C81-9304-64EA4D15DFAB}" srcOrd="0" destOrd="0" presId="urn:microsoft.com/office/officeart/2008/layout/HorizontalMultiLevelHierarchy#11"/>
    <dgm:cxn modelId="{533734D0-18A5-E04D-871A-F61CB26BE496}" type="presOf" srcId="{34D2FA55-A691-2944-B19F-767FACC5D339}" destId="{B28E3AA1-7033-3743-9710-8519320B17EF}" srcOrd="0" destOrd="0" presId="urn:microsoft.com/office/officeart/2008/layout/HorizontalMultiLevelHierarchy#11"/>
    <dgm:cxn modelId="{50BEC3E4-11FD-2141-B9EA-DA66D3258479}" type="presOf" srcId="{D94ADEDF-E1C8-44F1-BC50-4B1908A9FE8F}" destId="{D0DB6FF8-68CB-45A5-BC80-1D7A6229A2D1}" srcOrd="1" destOrd="0" presId="urn:microsoft.com/office/officeart/2008/layout/HorizontalMultiLevelHierarchy#11"/>
    <dgm:cxn modelId="{E589C9E4-AFD0-F049-AD47-F9F8BF278077}" type="presOf" srcId="{47014034-32FE-1346-A5B5-EC6FA4AC0259}" destId="{E464BCC8-4BA5-0D4E-9E09-BF5E844BDBBC}" srcOrd="1" destOrd="0" presId="urn:microsoft.com/office/officeart/2008/layout/HorizontalMultiLevelHierarchy#11"/>
    <dgm:cxn modelId="{5FC11BDF-0B0E-AA4F-83F1-01128EC2C6C9}" type="presParOf" srcId="{DEE368E8-2B44-456D-99C1-BD363FE9F196}" destId="{C7ED5D3E-6918-42B8-8732-59079FCCDFA9}" srcOrd="0" destOrd="0" presId="urn:microsoft.com/office/officeart/2008/layout/HorizontalMultiLevelHierarchy#11"/>
    <dgm:cxn modelId="{99D8A42A-253E-E742-837B-D26999719D25}" type="presParOf" srcId="{C7ED5D3E-6918-42B8-8732-59079FCCDFA9}" destId="{656A006A-1A54-4195-AB47-ADB4659CBC79}" srcOrd="0" destOrd="0" presId="urn:microsoft.com/office/officeart/2008/layout/HorizontalMultiLevelHierarchy#11"/>
    <dgm:cxn modelId="{5D3406E4-E7E0-0146-9C67-352329F7634F}" type="presParOf" srcId="{C7ED5D3E-6918-42B8-8732-59079FCCDFA9}" destId="{C8F0A1F2-441E-477C-85D0-B13C3A31DADB}" srcOrd="1" destOrd="0" presId="urn:microsoft.com/office/officeart/2008/layout/HorizontalMultiLevelHierarchy#11"/>
    <dgm:cxn modelId="{B2E7B8B9-5A25-7540-BCD4-4B1E7C6FC1BF}" type="presParOf" srcId="{C8F0A1F2-441E-477C-85D0-B13C3A31DADB}" destId="{E8421668-3CBF-4BB7-9016-AB7B780D2FF0}" srcOrd="0" destOrd="0" presId="urn:microsoft.com/office/officeart/2008/layout/HorizontalMultiLevelHierarchy#11"/>
    <dgm:cxn modelId="{475B1243-B48D-9D4E-96E8-67480F6A1534}" type="presParOf" srcId="{E8421668-3CBF-4BB7-9016-AB7B780D2FF0}" destId="{E55747BD-997A-45D8-BC28-18638E5BEFF2}" srcOrd="0" destOrd="0" presId="urn:microsoft.com/office/officeart/2008/layout/HorizontalMultiLevelHierarchy#11"/>
    <dgm:cxn modelId="{FC832686-0D10-0A4D-9E66-3BB5DEA51371}" type="presParOf" srcId="{C8F0A1F2-441E-477C-85D0-B13C3A31DADB}" destId="{AE014FD4-BF65-4A4F-AFC9-1D189EBF6A95}" srcOrd="1" destOrd="0" presId="urn:microsoft.com/office/officeart/2008/layout/HorizontalMultiLevelHierarchy#11"/>
    <dgm:cxn modelId="{3B3E3B9C-512B-544D-A5AD-CD4912180658}" type="presParOf" srcId="{AE014FD4-BF65-4A4F-AFC9-1D189EBF6A95}" destId="{2893070B-6953-4C81-9304-64EA4D15DFAB}" srcOrd="0" destOrd="0" presId="urn:microsoft.com/office/officeart/2008/layout/HorizontalMultiLevelHierarchy#11"/>
    <dgm:cxn modelId="{C2C96A9A-98B4-2D40-865D-77187C9DB2DE}" type="presParOf" srcId="{AE014FD4-BF65-4A4F-AFC9-1D189EBF6A95}" destId="{E400AE39-A99D-48EE-9476-C7E25BC8F030}" srcOrd="1" destOrd="0" presId="urn:microsoft.com/office/officeart/2008/layout/HorizontalMultiLevelHierarchy#11"/>
    <dgm:cxn modelId="{671C4E57-6181-F740-9BFA-A2EAF48ED9EB}" type="presParOf" srcId="{E400AE39-A99D-48EE-9476-C7E25BC8F030}" destId="{AC08A4BA-CF1E-416E-AC1B-499FCA46236C}" srcOrd="0" destOrd="0" presId="urn:microsoft.com/office/officeart/2008/layout/HorizontalMultiLevelHierarchy#11"/>
    <dgm:cxn modelId="{28CB039F-A165-0244-A9DA-F72E18F5106B}" type="presParOf" srcId="{AC08A4BA-CF1E-416E-AC1B-499FCA46236C}" destId="{D0DB6FF8-68CB-45A5-BC80-1D7A6229A2D1}" srcOrd="0" destOrd="0" presId="urn:microsoft.com/office/officeart/2008/layout/HorizontalMultiLevelHierarchy#11"/>
    <dgm:cxn modelId="{D403C63E-656F-B64E-8FF3-375A32527455}" type="presParOf" srcId="{E400AE39-A99D-48EE-9476-C7E25BC8F030}" destId="{BD28A73E-FC64-458C-8A0D-B71718C29A68}" srcOrd="1" destOrd="0" presId="urn:microsoft.com/office/officeart/2008/layout/HorizontalMultiLevelHierarchy#11"/>
    <dgm:cxn modelId="{DDCCBF4D-B508-E74A-88B6-F7F7A0AE5E94}" type="presParOf" srcId="{BD28A73E-FC64-458C-8A0D-B71718C29A68}" destId="{C8360D41-9A43-428D-AC82-85A5EBD07556}" srcOrd="0" destOrd="0" presId="urn:microsoft.com/office/officeart/2008/layout/HorizontalMultiLevelHierarchy#11"/>
    <dgm:cxn modelId="{0ED158F7-D671-B04E-95E3-FF21B6DBBAD4}" type="presParOf" srcId="{BD28A73E-FC64-458C-8A0D-B71718C29A68}" destId="{EC7464F0-090F-4E0E-B5F4-046F6B37D633}" srcOrd="1" destOrd="0" presId="urn:microsoft.com/office/officeart/2008/layout/HorizontalMultiLevelHierarchy#11"/>
    <dgm:cxn modelId="{14974FC7-1422-2A4E-A5B7-18DCA5445F70}" type="presParOf" srcId="{E400AE39-A99D-48EE-9476-C7E25BC8F030}" destId="{85C25F7A-3D30-41DE-BBE7-F1F182E4B989}" srcOrd="2" destOrd="0" presId="urn:microsoft.com/office/officeart/2008/layout/HorizontalMultiLevelHierarchy#11"/>
    <dgm:cxn modelId="{FEAAD7C8-1E5D-8A45-82F7-019A13670D26}" type="presParOf" srcId="{85C25F7A-3D30-41DE-BBE7-F1F182E4B989}" destId="{DE1FD2EF-94B1-45FA-961D-53E42BBB6134}" srcOrd="0" destOrd="0" presId="urn:microsoft.com/office/officeart/2008/layout/HorizontalMultiLevelHierarchy#11"/>
    <dgm:cxn modelId="{13F0B8D4-AEE5-FD43-8DF5-BF5FF419B57E}" type="presParOf" srcId="{E400AE39-A99D-48EE-9476-C7E25BC8F030}" destId="{8F5E7CC7-BE09-4CA9-AA89-950188D6BBA0}" srcOrd="3" destOrd="0" presId="urn:microsoft.com/office/officeart/2008/layout/HorizontalMultiLevelHierarchy#11"/>
    <dgm:cxn modelId="{06E24C31-56C3-F64C-A175-10205AF90FF0}" type="presParOf" srcId="{8F5E7CC7-BE09-4CA9-AA89-950188D6BBA0}" destId="{26C5888F-C1D8-497A-8D3B-4D548C0CED3B}" srcOrd="0" destOrd="0" presId="urn:microsoft.com/office/officeart/2008/layout/HorizontalMultiLevelHierarchy#11"/>
    <dgm:cxn modelId="{69DDD47F-0373-F14E-B180-20242B19C243}" type="presParOf" srcId="{8F5E7CC7-BE09-4CA9-AA89-950188D6BBA0}" destId="{56387F3F-F8D3-41C7-A0CF-B88E7AC2CA96}" srcOrd="1" destOrd="0" presId="urn:microsoft.com/office/officeart/2008/layout/HorizontalMultiLevelHierarchy#11"/>
    <dgm:cxn modelId="{CD990266-8FB7-5A46-8917-16DCEFC32CFE}" type="presParOf" srcId="{E400AE39-A99D-48EE-9476-C7E25BC8F030}" destId="{B4DEC962-28DA-6747-B87E-08A93DEA0DF1}" srcOrd="4" destOrd="0" presId="urn:microsoft.com/office/officeart/2008/layout/HorizontalMultiLevelHierarchy#11"/>
    <dgm:cxn modelId="{CF8465E1-6044-014C-9F2E-CA99B4586F2B}" type="presParOf" srcId="{B4DEC962-28DA-6747-B87E-08A93DEA0DF1}" destId="{E464BCC8-4BA5-0D4E-9E09-BF5E844BDBBC}" srcOrd="0" destOrd="0" presId="urn:microsoft.com/office/officeart/2008/layout/HorizontalMultiLevelHierarchy#11"/>
    <dgm:cxn modelId="{05649FA8-B53C-EC4B-AE5F-7AD31317B2D4}" type="presParOf" srcId="{E400AE39-A99D-48EE-9476-C7E25BC8F030}" destId="{750EFC80-02A5-554F-A9E2-4BAA30DCC871}" srcOrd="5" destOrd="0" presId="urn:microsoft.com/office/officeart/2008/layout/HorizontalMultiLevelHierarchy#11"/>
    <dgm:cxn modelId="{091FF4A8-B3A3-9944-B4EC-1C966EF69F5B}" type="presParOf" srcId="{750EFC80-02A5-554F-A9E2-4BAA30DCC871}" destId="{B28E3AA1-7033-3743-9710-8519320B17EF}" srcOrd="0" destOrd="0" presId="urn:microsoft.com/office/officeart/2008/layout/HorizontalMultiLevelHierarchy#11"/>
    <dgm:cxn modelId="{20D12C0A-34DA-E240-A003-568DE0AAE6E3}" type="presParOf" srcId="{750EFC80-02A5-554F-A9E2-4BAA30DCC871}" destId="{A23FF35E-5A0B-E24D-B420-53FC8C788F4D}" srcOrd="1" destOrd="0" presId="urn:microsoft.com/office/officeart/2008/layout/HorizontalMultiLevelHierarchy#1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#12" loCatId="hierarchy" qsTypeId="urn:microsoft.com/office/officeart/2005/8/quickstyle/simple1#13" qsCatId="simple" csTypeId="urn:microsoft.com/office/officeart/2005/8/colors/accent5_1#13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36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b="0" i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36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36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7ED5D3E-6918-42B8-8732-59079FCCDFA9}" type="pres">
      <dgm:prSet presAssocID="{B867AD2F-4F48-4BCE-911A-FB948E110DFC}" presName="root1" presStyleCnt="0"/>
      <dgm:spPr/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</dgm:pt>
    <dgm:pt modelId="{C8F0A1F2-441E-477C-85D0-B13C3A31DADB}" type="pres">
      <dgm:prSet presAssocID="{B867AD2F-4F48-4BCE-911A-FB948E110DFC}" presName="level2hierChild" presStyleCnt="0"/>
      <dgm:spPr/>
    </dgm:pt>
    <dgm:pt modelId="{E8421668-3CBF-4BB7-9016-AB7B780D2FF0}" type="pres">
      <dgm:prSet presAssocID="{9FD8382B-BF33-4CC2-8F76-FEE5D19EB53D}" presName="conn2-1" presStyleLbl="parChTrans1D2" presStyleIdx="0" presStyleCnt="1"/>
      <dgm:spPr/>
    </dgm:pt>
    <dgm:pt modelId="{E55747BD-997A-45D8-BC28-18638E5BEFF2}" type="pres">
      <dgm:prSet presAssocID="{9FD8382B-BF33-4CC2-8F76-FEE5D19EB53D}" presName="connTx" presStyleLbl="parChTrans1D2" presStyleIdx="0" presStyleCnt="1"/>
      <dgm:spPr/>
    </dgm:pt>
    <dgm:pt modelId="{AE014FD4-BF65-4A4F-AFC9-1D189EBF6A95}" type="pres">
      <dgm:prSet presAssocID="{DFB11B8C-281C-41C2-949F-A20DDC588FEF}" presName="root2" presStyleCnt="0"/>
      <dgm:spPr/>
    </dgm:pt>
    <dgm:pt modelId="{2893070B-6953-4C81-9304-64EA4D15DFAB}" type="pres">
      <dgm:prSet presAssocID="{DFB11B8C-281C-41C2-949F-A20DDC588FEF}" presName="LevelTwoTextNode" presStyleLbl="node2" presStyleIdx="0" presStyleCnt="1" custScaleX="88741">
        <dgm:presLayoutVars>
          <dgm:chPref val="3"/>
        </dgm:presLayoutVars>
      </dgm:prSet>
      <dgm:spPr/>
    </dgm:pt>
    <dgm:pt modelId="{E400AE39-A99D-48EE-9476-C7E25BC8F030}" type="pres">
      <dgm:prSet presAssocID="{DFB11B8C-281C-41C2-949F-A20DDC588FEF}" presName="level3hierChild" presStyleCnt="0"/>
      <dgm:spPr/>
    </dgm:pt>
    <dgm:pt modelId="{AC08A4BA-CF1E-416E-AC1B-499FCA46236C}" type="pres">
      <dgm:prSet presAssocID="{D94ADEDF-E1C8-44F1-BC50-4B1908A9FE8F}" presName="conn2-1" presStyleLbl="parChTrans1D3" presStyleIdx="0" presStyleCnt="3"/>
      <dgm:spPr/>
    </dgm:pt>
    <dgm:pt modelId="{D0DB6FF8-68CB-45A5-BC80-1D7A6229A2D1}" type="pres">
      <dgm:prSet presAssocID="{D94ADEDF-E1C8-44F1-BC50-4B1908A9FE8F}" presName="connTx" presStyleLbl="parChTrans1D3" presStyleIdx="0" presStyleCnt="3"/>
      <dgm:spPr/>
    </dgm:pt>
    <dgm:pt modelId="{BD28A73E-FC64-458C-8A0D-B71718C29A68}" type="pres">
      <dgm:prSet presAssocID="{32F79D00-337A-4EFC-AD18-622BA0A79D13}" presName="root2" presStyleCnt="0"/>
      <dgm:spPr/>
    </dgm:pt>
    <dgm:pt modelId="{C8360D41-9A43-428D-AC82-85A5EBD07556}" type="pres">
      <dgm:prSet presAssocID="{32F79D00-337A-4EFC-AD18-622BA0A79D13}" presName="LevelTwoTextNode" presStyleLbl="node3" presStyleIdx="0" presStyleCnt="3">
        <dgm:presLayoutVars>
          <dgm:chPref val="3"/>
        </dgm:presLayoutVars>
      </dgm:prSet>
      <dgm:spPr/>
    </dgm:pt>
    <dgm:pt modelId="{EC7464F0-090F-4E0E-B5F4-046F6B37D633}" type="pres">
      <dgm:prSet presAssocID="{32F79D00-337A-4EFC-AD18-622BA0A79D13}" presName="level3hierChild" presStyleCnt="0"/>
      <dgm:spPr/>
    </dgm:pt>
    <dgm:pt modelId="{85C25F7A-3D30-41DE-BBE7-F1F182E4B989}" type="pres">
      <dgm:prSet presAssocID="{0D7DFCD3-6B9E-48B7-A7EC-09D05BF008A1}" presName="conn2-1" presStyleLbl="parChTrans1D3" presStyleIdx="1" presStyleCnt="3"/>
      <dgm:spPr/>
    </dgm:pt>
    <dgm:pt modelId="{DE1FD2EF-94B1-45FA-961D-53E42BBB6134}" type="pres">
      <dgm:prSet presAssocID="{0D7DFCD3-6B9E-48B7-A7EC-09D05BF008A1}" presName="connTx" presStyleLbl="parChTrans1D3" presStyleIdx="1" presStyleCnt="3"/>
      <dgm:spPr/>
    </dgm:pt>
    <dgm:pt modelId="{8F5E7CC7-BE09-4CA9-AA89-950188D6BBA0}" type="pres">
      <dgm:prSet presAssocID="{100F8CC6-6604-4E87-8D83-34593498ED72}" presName="root2" presStyleCnt="0"/>
      <dgm:spPr/>
    </dgm:pt>
    <dgm:pt modelId="{26C5888F-C1D8-497A-8D3B-4D548C0CED3B}" type="pres">
      <dgm:prSet presAssocID="{100F8CC6-6604-4E87-8D83-34593498ED72}" presName="LevelTwoTextNode" presStyleLbl="node3" presStyleIdx="1" presStyleCnt="3">
        <dgm:presLayoutVars>
          <dgm:chPref val="3"/>
        </dgm:presLayoutVars>
      </dgm:prSet>
      <dgm:spPr/>
    </dgm:pt>
    <dgm:pt modelId="{56387F3F-F8D3-41C7-A0CF-B88E7AC2CA96}" type="pres">
      <dgm:prSet presAssocID="{100F8CC6-6604-4E87-8D83-34593498ED72}" presName="level3hierChild" presStyleCnt="0"/>
      <dgm:spPr/>
    </dgm:pt>
    <dgm:pt modelId="{B4DEC962-28DA-6747-B87E-08A93DEA0DF1}" type="pres">
      <dgm:prSet presAssocID="{47014034-32FE-1346-A5B5-EC6FA4AC0259}" presName="conn2-1" presStyleLbl="parChTrans1D3" presStyleIdx="2" presStyleCnt="3"/>
      <dgm:spPr/>
    </dgm:pt>
    <dgm:pt modelId="{E464BCC8-4BA5-0D4E-9E09-BF5E844BDBBC}" type="pres">
      <dgm:prSet presAssocID="{47014034-32FE-1346-A5B5-EC6FA4AC0259}" presName="connTx" presStyleLbl="parChTrans1D3" presStyleIdx="2" presStyleCnt="3"/>
      <dgm:spPr/>
    </dgm:pt>
    <dgm:pt modelId="{750EFC80-02A5-554F-A9E2-4BAA30DCC871}" type="pres">
      <dgm:prSet presAssocID="{34D2FA55-A691-2944-B19F-767FACC5D339}" presName="root2" presStyleCnt="0"/>
      <dgm:spPr/>
    </dgm:pt>
    <dgm:pt modelId="{B28E3AA1-7033-3743-9710-8519320B17EF}" type="pres">
      <dgm:prSet presAssocID="{34D2FA55-A691-2944-B19F-767FACC5D339}" presName="LevelTwoTextNode" presStyleLbl="node3" presStyleIdx="2" presStyleCnt="3">
        <dgm:presLayoutVars>
          <dgm:chPref val="3"/>
        </dgm:presLayoutVars>
      </dgm:prSet>
      <dgm:spPr/>
    </dgm:pt>
    <dgm:pt modelId="{A23FF35E-5A0B-E24D-B420-53FC8C788F4D}" type="pres">
      <dgm:prSet presAssocID="{34D2FA55-A691-2944-B19F-767FACC5D339}" presName="level3hierChild" presStyleCnt="0"/>
      <dgm:spPr/>
    </dgm:pt>
  </dgm:ptLst>
  <dgm:cxnLst>
    <dgm:cxn modelId="{E1725504-F74C-9045-AC0C-B7B8DB4EB337}" type="presOf" srcId="{B867AD2F-4F48-4BCE-911A-FB948E110DFC}" destId="{656A006A-1A54-4195-AB47-ADB4659CBC79}" srcOrd="0" destOrd="0" presId="urn:microsoft.com/office/officeart/2008/layout/HorizontalMultiLevelHierarchy#12"/>
    <dgm:cxn modelId="{F8FC0D0D-8775-DB40-9547-1B39BA13B743}" type="presOf" srcId="{32F79D00-337A-4EFC-AD18-622BA0A79D13}" destId="{C8360D41-9A43-428D-AC82-85A5EBD07556}" srcOrd="0" destOrd="0" presId="urn:microsoft.com/office/officeart/2008/layout/HorizontalMultiLevelHierarchy#12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9357E811-2B70-4442-AB90-2EE923BDFD4A}" type="presOf" srcId="{47014034-32FE-1346-A5B5-EC6FA4AC0259}" destId="{E464BCC8-4BA5-0D4E-9E09-BF5E844BDBBC}" srcOrd="1" destOrd="0" presId="urn:microsoft.com/office/officeart/2008/layout/HorizontalMultiLevelHierarchy#12"/>
    <dgm:cxn modelId="{898A7B25-79E9-FE4C-9F8E-1F859EBF758A}" type="presOf" srcId="{D94ADEDF-E1C8-44F1-BC50-4B1908A9FE8F}" destId="{D0DB6FF8-68CB-45A5-BC80-1D7A6229A2D1}" srcOrd="1" destOrd="0" presId="urn:microsoft.com/office/officeart/2008/layout/HorizontalMultiLevelHierarchy#12"/>
    <dgm:cxn modelId="{E694865E-D1AF-824D-807E-34F252702963}" type="presOf" srcId="{9FD8382B-BF33-4CC2-8F76-FEE5D19EB53D}" destId="{E55747BD-997A-45D8-BC28-18638E5BEFF2}" srcOrd="1" destOrd="0" presId="urn:microsoft.com/office/officeart/2008/layout/HorizontalMultiLevelHierarchy#12"/>
    <dgm:cxn modelId="{0BD19C61-522D-3F48-B017-0397B9B616E6}" type="presOf" srcId="{100F8CC6-6604-4E87-8D83-34593498ED72}" destId="{26C5888F-C1D8-497A-8D3B-4D548C0CED3B}" srcOrd="0" destOrd="0" presId="urn:microsoft.com/office/officeart/2008/layout/HorizontalMultiLevelHierarchy#12"/>
    <dgm:cxn modelId="{090BB065-BC8A-5D4E-A59A-88978078E294}" type="presOf" srcId="{34D2FA55-A691-2944-B19F-767FACC5D339}" destId="{B28E3AA1-7033-3743-9710-8519320B17EF}" srcOrd="0" destOrd="0" presId="urn:microsoft.com/office/officeart/2008/layout/HorizontalMultiLevelHierarchy#12"/>
    <dgm:cxn modelId="{9C52F545-1FA2-5547-8600-4C7064C19AA2}" type="presOf" srcId="{DFB11B8C-281C-41C2-949F-A20DDC588FEF}" destId="{2893070B-6953-4C81-9304-64EA4D15DFAB}" srcOrd="0" destOrd="0" presId="urn:microsoft.com/office/officeart/2008/layout/HorizontalMultiLevelHierarchy#12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AD6C2A59-20C6-FC46-968D-1DA23546A4B8}" type="presOf" srcId="{D94ADEDF-E1C8-44F1-BC50-4B1908A9FE8F}" destId="{AC08A4BA-CF1E-416E-AC1B-499FCA46236C}" srcOrd="0" destOrd="0" presId="urn:microsoft.com/office/officeart/2008/layout/HorizontalMultiLevelHierarchy#12"/>
    <dgm:cxn modelId="{556A3A84-8282-CC4C-BA36-1916C9493BCC}" type="presOf" srcId="{9FD8382B-BF33-4CC2-8F76-FEE5D19EB53D}" destId="{E8421668-3CBF-4BB7-9016-AB7B780D2FF0}" srcOrd="0" destOrd="0" presId="urn:microsoft.com/office/officeart/2008/layout/HorizontalMultiLevelHierarchy#12"/>
    <dgm:cxn modelId="{E6014C9B-F4E8-1E45-A8D3-6DA67A26D9CB}" type="presOf" srcId="{0D5BED98-6C20-4A9F-816D-01ABCCB10BA4}" destId="{DEE368E8-2B44-456D-99C1-BD363FE9F196}" srcOrd="0" destOrd="0" presId="urn:microsoft.com/office/officeart/2008/layout/HorizontalMultiLevelHierarchy#12"/>
    <dgm:cxn modelId="{26D66CAA-8AED-6D49-9C17-7FD4BBCFA9EC}" type="presOf" srcId="{0D7DFCD3-6B9E-48B7-A7EC-09D05BF008A1}" destId="{85C25F7A-3D30-41DE-BBE7-F1F182E4B989}" srcOrd="0" destOrd="0" presId="urn:microsoft.com/office/officeart/2008/layout/HorizontalMultiLevelHierarchy#12"/>
    <dgm:cxn modelId="{CBF48AB8-3ABD-C04E-ACD3-33DF33306353}" type="presOf" srcId="{0D7DFCD3-6B9E-48B7-A7EC-09D05BF008A1}" destId="{DE1FD2EF-94B1-45FA-961D-53E42BBB6134}" srcOrd="1" destOrd="0" presId="urn:microsoft.com/office/officeart/2008/layout/HorizontalMultiLevelHierarchy#12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B65E78FD-C6B3-CD43-813D-F95BD407B83A}" type="presOf" srcId="{47014034-32FE-1346-A5B5-EC6FA4AC0259}" destId="{B4DEC962-28DA-6747-B87E-08A93DEA0DF1}" srcOrd="0" destOrd="0" presId="urn:microsoft.com/office/officeart/2008/layout/HorizontalMultiLevelHierarchy#12"/>
    <dgm:cxn modelId="{5BD61AC8-78CE-8C40-BE79-37B53D4F2DB2}" type="presParOf" srcId="{DEE368E8-2B44-456D-99C1-BD363FE9F196}" destId="{C7ED5D3E-6918-42B8-8732-59079FCCDFA9}" srcOrd="0" destOrd="0" presId="urn:microsoft.com/office/officeart/2008/layout/HorizontalMultiLevelHierarchy#12"/>
    <dgm:cxn modelId="{46B1E3AA-5122-1B44-B325-257F3A3DE80B}" type="presParOf" srcId="{C7ED5D3E-6918-42B8-8732-59079FCCDFA9}" destId="{656A006A-1A54-4195-AB47-ADB4659CBC79}" srcOrd="0" destOrd="0" presId="urn:microsoft.com/office/officeart/2008/layout/HorizontalMultiLevelHierarchy#12"/>
    <dgm:cxn modelId="{C50AC631-1827-FE44-B7C3-E18348D4F561}" type="presParOf" srcId="{C7ED5D3E-6918-42B8-8732-59079FCCDFA9}" destId="{C8F0A1F2-441E-477C-85D0-B13C3A31DADB}" srcOrd="1" destOrd="0" presId="urn:microsoft.com/office/officeart/2008/layout/HorizontalMultiLevelHierarchy#12"/>
    <dgm:cxn modelId="{F56239EA-7AC3-B546-B903-6134921EDB27}" type="presParOf" srcId="{C8F0A1F2-441E-477C-85D0-B13C3A31DADB}" destId="{E8421668-3CBF-4BB7-9016-AB7B780D2FF0}" srcOrd="0" destOrd="0" presId="urn:microsoft.com/office/officeart/2008/layout/HorizontalMultiLevelHierarchy#12"/>
    <dgm:cxn modelId="{41AB5B7D-E073-9A4B-A386-4A3A6D262108}" type="presParOf" srcId="{E8421668-3CBF-4BB7-9016-AB7B780D2FF0}" destId="{E55747BD-997A-45D8-BC28-18638E5BEFF2}" srcOrd="0" destOrd="0" presId="urn:microsoft.com/office/officeart/2008/layout/HorizontalMultiLevelHierarchy#12"/>
    <dgm:cxn modelId="{36E90861-BC5C-524E-B38C-DFE46ACDFA7C}" type="presParOf" srcId="{C8F0A1F2-441E-477C-85D0-B13C3A31DADB}" destId="{AE014FD4-BF65-4A4F-AFC9-1D189EBF6A95}" srcOrd="1" destOrd="0" presId="urn:microsoft.com/office/officeart/2008/layout/HorizontalMultiLevelHierarchy#12"/>
    <dgm:cxn modelId="{606FB578-A0EB-924E-AE57-4EF9E788E9F7}" type="presParOf" srcId="{AE014FD4-BF65-4A4F-AFC9-1D189EBF6A95}" destId="{2893070B-6953-4C81-9304-64EA4D15DFAB}" srcOrd="0" destOrd="0" presId="urn:microsoft.com/office/officeart/2008/layout/HorizontalMultiLevelHierarchy#12"/>
    <dgm:cxn modelId="{2FB6811F-A805-EC40-8B6E-262CDEAB0D7F}" type="presParOf" srcId="{AE014FD4-BF65-4A4F-AFC9-1D189EBF6A95}" destId="{E400AE39-A99D-48EE-9476-C7E25BC8F030}" srcOrd="1" destOrd="0" presId="urn:microsoft.com/office/officeart/2008/layout/HorizontalMultiLevelHierarchy#12"/>
    <dgm:cxn modelId="{592C6E78-C05D-7449-B088-099EB21E3B2A}" type="presParOf" srcId="{E400AE39-A99D-48EE-9476-C7E25BC8F030}" destId="{AC08A4BA-CF1E-416E-AC1B-499FCA46236C}" srcOrd="0" destOrd="0" presId="urn:microsoft.com/office/officeart/2008/layout/HorizontalMultiLevelHierarchy#12"/>
    <dgm:cxn modelId="{2878DC97-2BD6-0142-B186-812B9E9AC399}" type="presParOf" srcId="{AC08A4BA-CF1E-416E-AC1B-499FCA46236C}" destId="{D0DB6FF8-68CB-45A5-BC80-1D7A6229A2D1}" srcOrd="0" destOrd="0" presId="urn:microsoft.com/office/officeart/2008/layout/HorizontalMultiLevelHierarchy#12"/>
    <dgm:cxn modelId="{927A216D-5280-2A46-B16F-937B9FD7CE16}" type="presParOf" srcId="{E400AE39-A99D-48EE-9476-C7E25BC8F030}" destId="{BD28A73E-FC64-458C-8A0D-B71718C29A68}" srcOrd="1" destOrd="0" presId="urn:microsoft.com/office/officeart/2008/layout/HorizontalMultiLevelHierarchy#12"/>
    <dgm:cxn modelId="{425845EE-767F-D04A-9D0A-069D13ACDE69}" type="presParOf" srcId="{BD28A73E-FC64-458C-8A0D-B71718C29A68}" destId="{C8360D41-9A43-428D-AC82-85A5EBD07556}" srcOrd="0" destOrd="0" presId="urn:microsoft.com/office/officeart/2008/layout/HorizontalMultiLevelHierarchy#12"/>
    <dgm:cxn modelId="{B818DE0E-B2BD-BA4E-99FF-F77DD832385D}" type="presParOf" srcId="{BD28A73E-FC64-458C-8A0D-B71718C29A68}" destId="{EC7464F0-090F-4E0E-B5F4-046F6B37D633}" srcOrd="1" destOrd="0" presId="urn:microsoft.com/office/officeart/2008/layout/HorizontalMultiLevelHierarchy#12"/>
    <dgm:cxn modelId="{E0718619-E09D-7C4A-836C-084027DD8144}" type="presParOf" srcId="{E400AE39-A99D-48EE-9476-C7E25BC8F030}" destId="{85C25F7A-3D30-41DE-BBE7-F1F182E4B989}" srcOrd="2" destOrd="0" presId="urn:microsoft.com/office/officeart/2008/layout/HorizontalMultiLevelHierarchy#12"/>
    <dgm:cxn modelId="{5809DD53-EBEB-FA4A-B9B7-245A6617C5F9}" type="presParOf" srcId="{85C25F7A-3D30-41DE-BBE7-F1F182E4B989}" destId="{DE1FD2EF-94B1-45FA-961D-53E42BBB6134}" srcOrd="0" destOrd="0" presId="urn:microsoft.com/office/officeart/2008/layout/HorizontalMultiLevelHierarchy#12"/>
    <dgm:cxn modelId="{094FC7C0-7220-EC47-96B2-8061624E4EA4}" type="presParOf" srcId="{E400AE39-A99D-48EE-9476-C7E25BC8F030}" destId="{8F5E7CC7-BE09-4CA9-AA89-950188D6BBA0}" srcOrd="3" destOrd="0" presId="urn:microsoft.com/office/officeart/2008/layout/HorizontalMultiLevelHierarchy#12"/>
    <dgm:cxn modelId="{2B3369C3-2569-F444-977A-4D655056DAD1}" type="presParOf" srcId="{8F5E7CC7-BE09-4CA9-AA89-950188D6BBA0}" destId="{26C5888F-C1D8-497A-8D3B-4D548C0CED3B}" srcOrd="0" destOrd="0" presId="urn:microsoft.com/office/officeart/2008/layout/HorizontalMultiLevelHierarchy#12"/>
    <dgm:cxn modelId="{5FCB1186-CB80-9343-AB6E-75F434E06222}" type="presParOf" srcId="{8F5E7CC7-BE09-4CA9-AA89-950188D6BBA0}" destId="{56387F3F-F8D3-41C7-A0CF-B88E7AC2CA96}" srcOrd="1" destOrd="0" presId="urn:microsoft.com/office/officeart/2008/layout/HorizontalMultiLevelHierarchy#12"/>
    <dgm:cxn modelId="{D5467292-6B67-7D41-95BA-C08B1A101BF6}" type="presParOf" srcId="{E400AE39-A99D-48EE-9476-C7E25BC8F030}" destId="{B4DEC962-28DA-6747-B87E-08A93DEA0DF1}" srcOrd="4" destOrd="0" presId="urn:microsoft.com/office/officeart/2008/layout/HorizontalMultiLevelHierarchy#12"/>
    <dgm:cxn modelId="{D3254F8E-13C6-E04C-B058-60E95C40E2EE}" type="presParOf" srcId="{B4DEC962-28DA-6747-B87E-08A93DEA0DF1}" destId="{E464BCC8-4BA5-0D4E-9E09-BF5E844BDBBC}" srcOrd="0" destOrd="0" presId="urn:microsoft.com/office/officeart/2008/layout/HorizontalMultiLevelHierarchy#12"/>
    <dgm:cxn modelId="{265B580E-20BD-D84E-8768-3520F2A73A04}" type="presParOf" srcId="{E400AE39-A99D-48EE-9476-C7E25BC8F030}" destId="{750EFC80-02A5-554F-A9E2-4BAA30DCC871}" srcOrd="5" destOrd="0" presId="urn:microsoft.com/office/officeart/2008/layout/HorizontalMultiLevelHierarchy#12"/>
    <dgm:cxn modelId="{94886209-1BD6-974C-84B7-262B41ABC359}" type="presParOf" srcId="{750EFC80-02A5-554F-A9E2-4BAA30DCC871}" destId="{B28E3AA1-7033-3743-9710-8519320B17EF}" srcOrd="0" destOrd="0" presId="urn:microsoft.com/office/officeart/2008/layout/HorizontalMultiLevelHierarchy#12"/>
    <dgm:cxn modelId="{07195777-7AFB-B840-B273-5361632DBAF4}" type="presParOf" srcId="{750EFC80-02A5-554F-A9E2-4BAA30DCC871}" destId="{A23FF35E-5A0B-E24D-B420-53FC8C788F4D}" srcOrd="1" destOrd="0" presId="urn:microsoft.com/office/officeart/2008/layout/HorizontalMultiLevelHierarchy#1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#13" loCatId="hierarchy" qsTypeId="urn:microsoft.com/office/officeart/2005/8/quickstyle/simple1#14" qsCatId="simple" csTypeId="urn:microsoft.com/office/officeart/2005/8/colors/accent5_1#14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36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b="0" i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36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36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7ED5D3E-6918-42B8-8732-59079FCCDFA9}" type="pres">
      <dgm:prSet presAssocID="{B867AD2F-4F48-4BCE-911A-FB948E110DFC}" presName="root1" presStyleCnt="0"/>
      <dgm:spPr/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</dgm:pt>
    <dgm:pt modelId="{C8F0A1F2-441E-477C-85D0-B13C3A31DADB}" type="pres">
      <dgm:prSet presAssocID="{B867AD2F-4F48-4BCE-911A-FB948E110DFC}" presName="level2hierChild" presStyleCnt="0"/>
      <dgm:spPr/>
    </dgm:pt>
    <dgm:pt modelId="{E8421668-3CBF-4BB7-9016-AB7B780D2FF0}" type="pres">
      <dgm:prSet presAssocID="{9FD8382B-BF33-4CC2-8F76-FEE5D19EB53D}" presName="conn2-1" presStyleLbl="parChTrans1D2" presStyleIdx="0" presStyleCnt="1"/>
      <dgm:spPr/>
    </dgm:pt>
    <dgm:pt modelId="{E55747BD-997A-45D8-BC28-18638E5BEFF2}" type="pres">
      <dgm:prSet presAssocID="{9FD8382B-BF33-4CC2-8F76-FEE5D19EB53D}" presName="connTx" presStyleLbl="parChTrans1D2" presStyleIdx="0" presStyleCnt="1"/>
      <dgm:spPr/>
    </dgm:pt>
    <dgm:pt modelId="{AE014FD4-BF65-4A4F-AFC9-1D189EBF6A95}" type="pres">
      <dgm:prSet presAssocID="{DFB11B8C-281C-41C2-949F-A20DDC588FEF}" presName="root2" presStyleCnt="0"/>
      <dgm:spPr/>
    </dgm:pt>
    <dgm:pt modelId="{2893070B-6953-4C81-9304-64EA4D15DFAB}" type="pres">
      <dgm:prSet presAssocID="{DFB11B8C-281C-41C2-949F-A20DDC588FEF}" presName="LevelTwoTextNode" presStyleLbl="node2" presStyleIdx="0" presStyleCnt="1" custScaleX="88741">
        <dgm:presLayoutVars>
          <dgm:chPref val="3"/>
        </dgm:presLayoutVars>
      </dgm:prSet>
      <dgm:spPr/>
    </dgm:pt>
    <dgm:pt modelId="{E400AE39-A99D-48EE-9476-C7E25BC8F030}" type="pres">
      <dgm:prSet presAssocID="{DFB11B8C-281C-41C2-949F-A20DDC588FEF}" presName="level3hierChild" presStyleCnt="0"/>
      <dgm:spPr/>
    </dgm:pt>
    <dgm:pt modelId="{AC08A4BA-CF1E-416E-AC1B-499FCA46236C}" type="pres">
      <dgm:prSet presAssocID="{D94ADEDF-E1C8-44F1-BC50-4B1908A9FE8F}" presName="conn2-1" presStyleLbl="parChTrans1D3" presStyleIdx="0" presStyleCnt="3"/>
      <dgm:spPr/>
    </dgm:pt>
    <dgm:pt modelId="{D0DB6FF8-68CB-45A5-BC80-1D7A6229A2D1}" type="pres">
      <dgm:prSet presAssocID="{D94ADEDF-E1C8-44F1-BC50-4B1908A9FE8F}" presName="connTx" presStyleLbl="parChTrans1D3" presStyleIdx="0" presStyleCnt="3"/>
      <dgm:spPr/>
    </dgm:pt>
    <dgm:pt modelId="{BD28A73E-FC64-458C-8A0D-B71718C29A68}" type="pres">
      <dgm:prSet presAssocID="{32F79D00-337A-4EFC-AD18-622BA0A79D13}" presName="root2" presStyleCnt="0"/>
      <dgm:spPr/>
    </dgm:pt>
    <dgm:pt modelId="{C8360D41-9A43-428D-AC82-85A5EBD07556}" type="pres">
      <dgm:prSet presAssocID="{32F79D00-337A-4EFC-AD18-622BA0A79D13}" presName="LevelTwoTextNode" presStyleLbl="node3" presStyleIdx="0" presStyleCnt="3">
        <dgm:presLayoutVars>
          <dgm:chPref val="3"/>
        </dgm:presLayoutVars>
      </dgm:prSet>
      <dgm:spPr/>
    </dgm:pt>
    <dgm:pt modelId="{EC7464F0-090F-4E0E-B5F4-046F6B37D633}" type="pres">
      <dgm:prSet presAssocID="{32F79D00-337A-4EFC-AD18-622BA0A79D13}" presName="level3hierChild" presStyleCnt="0"/>
      <dgm:spPr/>
    </dgm:pt>
    <dgm:pt modelId="{85C25F7A-3D30-41DE-BBE7-F1F182E4B989}" type="pres">
      <dgm:prSet presAssocID="{0D7DFCD3-6B9E-48B7-A7EC-09D05BF008A1}" presName="conn2-1" presStyleLbl="parChTrans1D3" presStyleIdx="1" presStyleCnt="3"/>
      <dgm:spPr/>
    </dgm:pt>
    <dgm:pt modelId="{DE1FD2EF-94B1-45FA-961D-53E42BBB6134}" type="pres">
      <dgm:prSet presAssocID="{0D7DFCD3-6B9E-48B7-A7EC-09D05BF008A1}" presName="connTx" presStyleLbl="parChTrans1D3" presStyleIdx="1" presStyleCnt="3"/>
      <dgm:spPr/>
    </dgm:pt>
    <dgm:pt modelId="{8F5E7CC7-BE09-4CA9-AA89-950188D6BBA0}" type="pres">
      <dgm:prSet presAssocID="{100F8CC6-6604-4E87-8D83-34593498ED72}" presName="root2" presStyleCnt="0"/>
      <dgm:spPr/>
    </dgm:pt>
    <dgm:pt modelId="{26C5888F-C1D8-497A-8D3B-4D548C0CED3B}" type="pres">
      <dgm:prSet presAssocID="{100F8CC6-6604-4E87-8D83-34593498ED72}" presName="LevelTwoTextNode" presStyleLbl="node3" presStyleIdx="1" presStyleCnt="3">
        <dgm:presLayoutVars>
          <dgm:chPref val="3"/>
        </dgm:presLayoutVars>
      </dgm:prSet>
      <dgm:spPr/>
    </dgm:pt>
    <dgm:pt modelId="{56387F3F-F8D3-41C7-A0CF-B88E7AC2CA96}" type="pres">
      <dgm:prSet presAssocID="{100F8CC6-6604-4E87-8D83-34593498ED72}" presName="level3hierChild" presStyleCnt="0"/>
      <dgm:spPr/>
    </dgm:pt>
    <dgm:pt modelId="{B4DEC962-28DA-6747-B87E-08A93DEA0DF1}" type="pres">
      <dgm:prSet presAssocID="{47014034-32FE-1346-A5B5-EC6FA4AC0259}" presName="conn2-1" presStyleLbl="parChTrans1D3" presStyleIdx="2" presStyleCnt="3"/>
      <dgm:spPr/>
    </dgm:pt>
    <dgm:pt modelId="{E464BCC8-4BA5-0D4E-9E09-BF5E844BDBBC}" type="pres">
      <dgm:prSet presAssocID="{47014034-32FE-1346-A5B5-EC6FA4AC0259}" presName="connTx" presStyleLbl="parChTrans1D3" presStyleIdx="2" presStyleCnt="3"/>
      <dgm:spPr/>
    </dgm:pt>
    <dgm:pt modelId="{750EFC80-02A5-554F-A9E2-4BAA30DCC871}" type="pres">
      <dgm:prSet presAssocID="{34D2FA55-A691-2944-B19F-767FACC5D339}" presName="root2" presStyleCnt="0"/>
      <dgm:spPr/>
    </dgm:pt>
    <dgm:pt modelId="{B28E3AA1-7033-3743-9710-8519320B17EF}" type="pres">
      <dgm:prSet presAssocID="{34D2FA55-A691-2944-B19F-767FACC5D339}" presName="LevelTwoTextNode" presStyleLbl="node3" presStyleIdx="2" presStyleCnt="3">
        <dgm:presLayoutVars>
          <dgm:chPref val="3"/>
        </dgm:presLayoutVars>
      </dgm:prSet>
      <dgm:spPr/>
    </dgm:pt>
    <dgm:pt modelId="{A23FF35E-5A0B-E24D-B420-53FC8C788F4D}" type="pres">
      <dgm:prSet presAssocID="{34D2FA55-A691-2944-B19F-767FACC5D339}" presName="level3hierChild" presStyleCnt="0"/>
      <dgm:spPr/>
    </dgm:pt>
  </dgm:ptLst>
  <dgm:cxnLst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7DEBC910-907C-4A40-93B7-1C5010BB7363}" type="presOf" srcId="{9FD8382B-BF33-4CC2-8F76-FEE5D19EB53D}" destId="{E55747BD-997A-45D8-BC28-18638E5BEFF2}" srcOrd="1" destOrd="0" presId="urn:microsoft.com/office/officeart/2008/layout/HorizontalMultiLevelHierarchy#13"/>
    <dgm:cxn modelId="{60C8831D-D4DA-1B47-B042-A04CBD2C8773}" type="presOf" srcId="{47014034-32FE-1346-A5B5-EC6FA4AC0259}" destId="{E464BCC8-4BA5-0D4E-9E09-BF5E844BDBBC}" srcOrd="1" destOrd="0" presId="urn:microsoft.com/office/officeart/2008/layout/HorizontalMultiLevelHierarchy#13"/>
    <dgm:cxn modelId="{23D59A3E-28B7-A748-952E-F42542659BC8}" type="presOf" srcId="{D94ADEDF-E1C8-44F1-BC50-4B1908A9FE8F}" destId="{D0DB6FF8-68CB-45A5-BC80-1D7A6229A2D1}" srcOrd="1" destOrd="0" presId="urn:microsoft.com/office/officeart/2008/layout/HorizontalMultiLevelHierarchy#13"/>
    <dgm:cxn modelId="{0336FA3E-8563-B041-963E-A3EF60A15E5E}" type="presOf" srcId="{DFB11B8C-281C-41C2-949F-A20DDC588FEF}" destId="{2893070B-6953-4C81-9304-64EA4D15DFAB}" srcOrd="0" destOrd="0" presId="urn:microsoft.com/office/officeart/2008/layout/HorizontalMultiLevelHierarchy#13"/>
    <dgm:cxn modelId="{7C312A45-F042-1D49-B903-DA1515B5A6E0}" type="presOf" srcId="{B867AD2F-4F48-4BCE-911A-FB948E110DFC}" destId="{656A006A-1A54-4195-AB47-ADB4659CBC79}" srcOrd="0" destOrd="0" presId="urn:microsoft.com/office/officeart/2008/layout/HorizontalMultiLevelHierarchy#13"/>
    <dgm:cxn modelId="{89650368-5F02-3F44-8893-AB2D419085FA}" type="presOf" srcId="{47014034-32FE-1346-A5B5-EC6FA4AC0259}" destId="{B4DEC962-28DA-6747-B87E-08A93DEA0DF1}" srcOrd="0" destOrd="0" presId="urn:microsoft.com/office/officeart/2008/layout/HorizontalMultiLevelHierarchy#13"/>
    <dgm:cxn modelId="{A4E5196D-0A2F-5043-8871-FC80615077CB}" type="presOf" srcId="{32F79D00-337A-4EFC-AD18-622BA0A79D13}" destId="{C8360D41-9A43-428D-AC82-85A5EBD07556}" srcOrd="0" destOrd="0" presId="urn:microsoft.com/office/officeart/2008/layout/HorizontalMultiLevelHierarchy#13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D410978B-F218-424E-8075-AA8BB17A7173}" type="presOf" srcId="{0D7DFCD3-6B9E-48B7-A7EC-09D05BF008A1}" destId="{85C25F7A-3D30-41DE-BBE7-F1F182E4B989}" srcOrd="0" destOrd="0" presId="urn:microsoft.com/office/officeart/2008/layout/HorizontalMultiLevelHierarchy#13"/>
    <dgm:cxn modelId="{6410BEAD-7FC4-074F-B627-5BB42BAFF28C}" type="presOf" srcId="{0D5BED98-6C20-4A9F-816D-01ABCCB10BA4}" destId="{DEE368E8-2B44-456D-99C1-BD363FE9F196}" srcOrd="0" destOrd="0" presId="urn:microsoft.com/office/officeart/2008/layout/HorizontalMultiLevelHierarchy#13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754859CA-6E6F-6F4F-BB7E-3BC8B8E58E30}" type="presOf" srcId="{D94ADEDF-E1C8-44F1-BC50-4B1908A9FE8F}" destId="{AC08A4BA-CF1E-416E-AC1B-499FCA46236C}" srcOrd="0" destOrd="0" presId="urn:microsoft.com/office/officeart/2008/layout/HorizontalMultiLevelHierarchy#13"/>
    <dgm:cxn modelId="{7568C3CB-B8C5-044F-9ECB-9262EEEFB1BE}" type="presOf" srcId="{9FD8382B-BF33-4CC2-8F76-FEE5D19EB53D}" destId="{E8421668-3CBF-4BB7-9016-AB7B780D2FF0}" srcOrd="0" destOrd="0" presId="urn:microsoft.com/office/officeart/2008/layout/HorizontalMultiLevelHierarchy#13"/>
    <dgm:cxn modelId="{0BE733D2-2918-8D40-84EB-AA3F4F4363AE}" type="presOf" srcId="{0D7DFCD3-6B9E-48B7-A7EC-09D05BF008A1}" destId="{DE1FD2EF-94B1-45FA-961D-53E42BBB6134}" srcOrd="1" destOrd="0" presId="urn:microsoft.com/office/officeart/2008/layout/HorizontalMultiLevelHierarchy#13"/>
    <dgm:cxn modelId="{F24F3BE1-AC9C-CC40-9FCE-CEFE0D4FBB18}" type="presOf" srcId="{100F8CC6-6604-4E87-8D83-34593498ED72}" destId="{26C5888F-C1D8-497A-8D3B-4D548C0CED3B}" srcOrd="0" destOrd="0" presId="urn:microsoft.com/office/officeart/2008/layout/HorizontalMultiLevelHierarchy#13"/>
    <dgm:cxn modelId="{41DFAFFE-2633-D345-B20B-4E5E1F5E1A12}" type="presOf" srcId="{34D2FA55-A691-2944-B19F-767FACC5D339}" destId="{B28E3AA1-7033-3743-9710-8519320B17EF}" srcOrd="0" destOrd="0" presId="urn:microsoft.com/office/officeart/2008/layout/HorizontalMultiLevelHierarchy#13"/>
    <dgm:cxn modelId="{9338DB15-AFD0-9C41-AAEF-BED5CAD21F94}" type="presParOf" srcId="{DEE368E8-2B44-456D-99C1-BD363FE9F196}" destId="{C7ED5D3E-6918-42B8-8732-59079FCCDFA9}" srcOrd="0" destOrd="0" presId="urn:microsoft.com/office/officeart/2008/layout/HorizontalMultiLevelHierarchy#13"/>
    <dgm:cxn modelId="{1BB9ED7A-D437-7142-A8E9-547BA6299E9D}" type="presParOf" srcId="{C7ED5D3E-6918-42B8-8732-59079FCCDFA9}" destId="{656A006A-1A54-4195-AB47-ADB4659CBC79}" srcOrd="0" destOrd="0" presId="urn:microsoft.com/office/officeart/2008/layout/HorizontalMultiLevelHierarchy#13"/>
    <dgm:cxn modelId="{63F33E2B-1D14-1249-B23C-491DC94F8E3E}" type="presParOf" srcId="{C7ED5D3E-6918-42B8-8732-59079FCCDFA9}" destId="{C8F0A1F2-441E-477C-85D0-B13C3A31DADB}" srcOrd="1" destOrd="0" presId="urn:microsoft.com/office/officeart/2008/layout/HorizontalMultiLevelHierarchy#13"/>
    <dgm:cxn modelId="{9830B7A7-3105-1D4E-B72E-E4816FFD0756}" type="presParOf" srcId="{C8F0A1F2-441E-477C-85D0-B13C3A31DADB}" destId="{E8421668-3CBF-4BB7-9016-AB7B780D2FF0}" srcOrd="0" destOrd="0" presId="urn:microsoft.com/office/officeart/2008/layout/HorizontalMultiLevelHierarchy#13"/>
    <dgm:cxn modelId="{3D47326E-9F3C-D248-891F-3A8DF1728685}" type="presParOf" srcId="{E8421668-3CBF-4BB7-9016-AB7B780D2FF0}" destId="{E55747BD-997A-45D8-BC28-18638E5BEFF2}" srcOrd="0" destOrd="0" presId="urn:microsoft.com/office/officeart/2008/layout/HorizontalMultiLevelHierarchy#13"/>
    <dgm:cxn modelId="{7222223D-F363-BF41-953A-B4C661875114}" type="presParOf" srcId="{C8F0A1F2-441E-477C-85D0-B13C3A31DADB}" destId="{AE014FD4-BF65-4A4F-AFC9-1D189EBF6A95}" srcOrd="1" destOrd="0" presId="urn:microsoft.com/office/officeart/2008/layout/HorizontalMultiLevelHierarchy#13"/>
    <dgm:cxn modelId="{1CAB30CB-03DC-4A4C-AF24-A2067CA56757}" type="presParOf" srcId="{AE014FD4-BF65-4A4F-AFC9-1D189EBF6A95}" destId="{2893070B-6953-4C81-9304-64EA4D15DFAB}" srcOrd="0" destOrd="0" presId="urn:microsoft.com/office/officeart/2008/layout/HorizontalMultiLevelHierarchy#13"/>
    <dgm:cxn modelId="{492954FB-3C23-E14F-84C8-52A9042E5D30}" type="presParOf" srcId="{AE014FD4-BF65-4A4F-AFC9-1D189EBF6A95}" destId="{E400AE39-A99D-48EE-9476-C7E25BC8F030}" srcOrd="1" destOrd="0" presId="urn:microsoft.com/office/officeart/2008/layout/HorizontalMultiLevelHierarchy#13"/>
    <dgm:cxn modelId="{B51B4D7E-D8B9-EA44-BF45-2392EEA5AC3C}" type="presParOf" srcId="{E400AE39-A99D-48EE-9476-C7E25BC8F030}" destId="{AC08A4BA-CF1E-416E-AC1B-499FCA46236C}" srcOrd="0" destOrd="0" presId="urn:microsoft.com/office/officeart/2008/layout/HorizontalMultiLevelHierarchy#13"/>
    <dgm:cxn modelId="{D99BADD8-A8AF-064A-AA1E-97046623EF5C}" type="presParOf" srcId="{AC08A4BA-CF1E-416E-AC1B-499FCA46236C}" destId="{D0DB6FF8-68CB-45A5-BC80-1D7A6229A2D1}" srcOrd="0" destOrd="0" presId="urn:microsoft.com/office/officeart/2008/layout/HorizontalMultiLevelHierarchy#13"/>
    <dgm:cxn modelId="{DE8A9266-EC6F-6E40-B4A2-BC89B1DDF573}" type="presParOf" srcId="{E400AE39-A99D-48EE-9476-C7E25BC8F030}" destId="{BD28A73E-FC64-458C-8A0D-B71718C29A68}" srcOrd="1" destOrd="0" presId="urn:microsoft.com/office/officeart/2008/layout/HorizontalMultiLevelHierarchy#13"/>
    <dgm:cxn modelId="{2B2C0C9B-B07F-4745-88F6-CF6642E3DA6C}" type="presParOf" srcId="{BD28A73E-FC64-458C-8A0D-B71718C29A68}" destId="{C8360D41-9A43-428D-AC82-85A5EBD07556}" srcOrd="0" destOrd="0" presId="urn:microsoft.com/office/officeart/2008/layout/HorizontalMultiLevelHierarchy#13"/>
    <dgm:cxn modelId="{B6390C81-E5A9-EF40-A223-479039F02D78}" type="presParOf" srcId="{BD28A73E-FC64-458C-8A0D-B71718C29A68}" destId="{EC7464F0-090F-4E0E-B5F4-046F6B37D633}" srcOrd="1" destOrd="0" presId="urn:microsoft.com/office/officeart/2008/layout/HorizontalMultiLevelHierarchy#13"/>
    <dgm:cxn modelId="{B1AC1993-BE4B-F44E-A4DA-0DE137FB4AFF}" type="presParOf" srcId="{E400AE39-A99D-48EE-9476-C7E25BC8F030}" destId="{85C25F7A-3D30-41DE-BBE7-F1F182E4B989}" srcOrd="2" destOrd="0" presId="urn:microsoft.com/office/officeart/2008/layout/HorizontalMultiLevelHierarchy#13"/>
    <dgm:cxn modelId="{4C722100-9F42-274B-91FD-8CC9DE1B5E61}" type="presParOf" srcId="{85C25F7A-3D30-41DE-BBE7-F1F182E4B989}" destId="{DE1FD2EF-94B1-45FA-961D-53E42BBB6134}" srcOrd="0" destOrd="0" presId="urn:microsoft.com/office/officeart/2008/layout/HorizontalMultiLevelHierarchy#13"/>
    <dgm:cxn modelId="{23FB3820-DE7E-AF46-A49A-916268595197}" type="presParOf" srcId="{E400AE39-A99D-48EE-9476-C7E25BC8F030}" destId="{8F5E7CC7-BE09-4CA9-AA89-950188D6BBA0}" srcOrd="3" destOrd="0" presId="urn:microsoft.com/office/officeart/2008/layout/HorizontalMultiLevelHierarchy#13"/>
    <dgm:cxn modelId="{41B68789-5052-6844-94B2-78795C9583E0}" type="presParOf" srcId="{8F5E7CC7-BE09-4CA9-AA89-950188D6BBA0}" destId="{26C5888F-C1D8-497A-8D3B-4D548C0CED3B}" srcOrd="0" destOrd="0" presId="urn:microsoft.com/office/officeart/2008/layout/HorizontalMultiLevelHierarchy#13"/>
    <dgm:cxn modelId="{DB839960-0E3C-C04D-95B2-931FD0C977EA}" type="presParOf" srcId="{8F5E7CC7-BE09-4CA9-AA89-950188D6BBA0}" destId="{56387F3F-F8D3-41C7-A0CF-B88E7AC2CA96}" srcOrd="1" destOrd="0" presId="urn:microsoft.com/office/officeart/2008/layout/HorizontalMultiLevelHierarchy#13"/>
    <dgm:cxn modelId="{82309864-1354-1F41-BD85-F106FABF32C3}" type="presParOf" srcId="{E400AE39-A99D-48EE-9476-C7E25BC8F030}" destId="{B4DEC962-28DA-6747-B87E-08A93DEA0DF1}" srcOrd="4" destOrd="0" presId="urn:microsoft.com/office/officeart/2008/layout/HorizontalMultiLevelHierarchy#13"/>
    <dgm:cxn modelId="{254ACD54-6393-BC44-B74B-DF5FC297A8AB}" type="presParOf" srcId="{B4DEC962-28DA-6747-B87E-08A93DEA0DF1}" destId="{E464BCC8-4BA5-0D4E-9E09-BF5E844BDBBC}" srcOrd="0" destOrd="0" presId="urn:microsoft.com/office/officeart/2008/layout/HorizontalMultiLevelHierarchy#13"/>
    <dgm:cxn modelId="{97FA53BE-9155-9249-826F-43DFEF047C84}" type="presParOf" srcId="{E400AE39-A99D-48EE-9476-C7E25BC8F030}" destId="{750EFC80-02A5-554F-A9E2-4BAA30DCC871}" srcOrd="5" destOrd="0" presId="urn:microsoft.com/office/officeart/2008/layout/HorizontalMultiLevelHierarchy#13"/>
    <dgm:cxn modelId="{200716DB-DE75-CD40-8FFB-28B8BC1BB003}" type="presParOf" srcId="{750EFC80-02A5-554F-A9E2-4BAA30DCC871}" destId="{B28E3AA1-7033-3743-9710-8519320B17EF}" srcOrd="0" destOrd="0" presId="urn:microsoft.com/office/officeart/2008/layout/HorizontalMultiLevelHierarchy#13"/>
    <dgm:cxn modelId="{474A7957-B12A-AA4C-8B7E-4864914A3BAA}" type="presParOf" srcId="{750EFC80-02A5-554F-A9E2-4BAA30DCC871}" destId="{A23FF35E-5A0B-E24D-B420-53FC8C788F4D}" srcOrd="1" destOrd="0" presId="urn:microsoft.com/office/officeart/2008/layout/HorizontalMultiLevelHierarchy#1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#14" loCatId="hierarchy" qsTypeId="urn:microsoft.com/office/officeart/2005/8/quickstyle/simple1#15" qsCatId="simple" csTypeId="urn:microsoft.com/office/officeart/2005/8/colors/accent5_1#15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36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b="0" i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36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36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7ED5D3E-6918-42B8-8732-59079FCCDFA9}" type="pres">
      <dgm:prSet presAssocID="{B867AD2F-4F48-4BCE-911A-FB948E110DFC}" presName="root1" presStyleCnt="0"/>
      <dgm:spPr/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</dgm:pt>
    <dgm:pt modelId="{C8F0A1F2-441E-477C-85D0-B13C3A31DADB}" type="pres">
      <dgm:prSet presAssocID="{B867AD2F-4F48-4BCE-911A-FB948E110DFC}" presName="level2hierChild" presStyleCnt="0"/>
      <dgm:spPr/>
    </dgm:pt>
    <dgm:pt modelId="{E8421668-3CBF-4BB7-9016-AB7B780D2FF0}" type="pres">
      <dgm:prSet presAssocID="{9FD8382B-BF33-4CC2-8F76-FEE5D19EB53D}" presName="conn2-1" presStyleLbl="parChTrans1D2" presStyleIdx="0" presStyleCnt="1"/>
      <dgm:spPr/>
    </dgm:pt>
    <dgm:pt modelId="{E55747BD-997A-45D8-BC28-18638E5BEFF2}" type="pres">
      <dgm:prSet presAssocID="{9FD8382B-BF33-4CC2-8F76-FEE5D19EB53D}" presName="connTx" presStyleLbl="parChTrans1D2" presStyleIdx="0" presStyleCnt="1"/>
      <dgm:spPr/>
    </dgm:pt>
    <dgm:pt modelId="{AE014FD4-BF65-4A4F-AFC9-1D189EBF6A95}" type="pres">
      <dgm:prSet presAssocID="{DFB11B8C-281C-41C2-949F-A20DDC588FEF}" presName="root2" presStyleCnt="0"/>
      <dgm:spPr/>
    </dgm:pt>
    <dgm:pt modelId="{2893070B-6953-4C81-9304-64EA4D15DFAB}" type="pres">
      <dgm:prSet presAssocID="{DFB11B8C-281C-41C2-949F-A20DDC588FEF}" presName="LevelTwoTextNode" presStyleLbl="node2" presStyleIdx="0" presStyleCnt="1" custScaleX="88741">
        <dgm:presLayoutVars>
          <dgm:chPref val="3"/>
        </dgm:presLayoutVars>
      </dgm:prSet>
      <dgm:spPr/>
    </dgm:pt>
    <dgm:pt modelId="{E400AE39-A99D-48EE-9476-C7E25BC8F030}" type="pres">
      <dgm:prSet presAssocID="{DFB11B8C-281C-41C2-949F-A20DDC588FEF}" presName="level3hierChild" presStyleCnt="0"/>
      <dgm:spPr/>
    </dgm:pt>
    <dgm:pt modelId="{AC08A4BA-CF1E-416E-AC1B-499FCA46236C}" type="pres">
      <dgm:prSet presAssocID="{D94ADEDF-E1C8-44F1-BC50-4B1908A9FE8F}" presName="conn2-1" presStyleLbl="parChTrans1D3" presStyleIdx="0" presStyleCnt="3"/>
      <dgm:spPr/>
    </dgm:pt>
    <dgm:pt modelId="{D0DB6FF8-68CB-45A5-BC80-1D7A6229A2D1}" type="pres">
      <dgm:prSet presAssocID="{D94ADEDF-E1C8-44F1-BC50-4B1908A9FE8F}" presName="connTx" presStyleLbl="parChTrans1D3" presStyleIdx="0" presStyleCnt="3"/>
      <dgm:spPr/>
    </dgm:pt>
    <dgm:pt modelId="{BD28A73E-FC64-458C-8A0D-B71718C29A68}" type="pres">
      <dgm:prSet presAssocID="{32F79D00-337A-4EFC-AD18-622BA0A79D13}" presName="root2" presStyleCnt="0"/>
      <dgm:spPr/>
    </dgm:pt>
    <dgm:pt modelId="{C8360D41-9A43-428D-AC82-85A5EBD07556}" type="pres">
      <dgm:prSet presAssocID="{32F79D00-337A-4EFC-AD18-622BA0A79D13}" presName="LevelTwoTextNode" presStyleLbl="node3" presStyleIdx="0" presStyleCnt="3">
        <dgm:presLayoutVars>
          <dgm:chPref val="3"/>
        </dgm:presLayoutVars>
      </dgm:prSet>
      <dgm:spPr/>
    </dgm:pt>
    <dgm:pt modelId="{EC7464F0-090F-4E0E-B5F4-046F6B37D633}" type="pres">
      <dgm:prSet presAssocID="{32F79D00-337A-4EFC-AD18-622BA0A79D13}" presName="level3hierChild" presStyleCnt="0"/>
      <dgm:spPr/>
    </dgm:pt>
    <dgm:pt modelId="{85C25F7A-3D30-41DE-BBE7-F1F182E4B989}" type="pres">
      <dgm:prSet presAssocID="{0D7DFCD3-6B9E-48B7-A7EC-09D05BF008A1}" presName="conn2-1" presStyleLbl="parChTrans1D3" presStyleIdx="1" presStyleCnt="3"/>
      <dgm:spPr/>
    </dgm:pt>
    <dgm:pt modelId="{DE1FD2EF-94B1-45FA-961D-53E42BBB6134}" type="pres">
      <dgm:prSet presAssocID="{0D7DFCD3-6B9E-48B7-A7EC-09D05BF008A1}" presName="connTx" presStyleLbl="parChTrans1D3" presStyleIdx="1" presStyleCnt="3"/>
      <dgm:spPr/>
    </dgm:pt>
    <dgm:pt modelId="{8F5E7CC7-BE09-4CA9-AA89-950188D6BBA0}" type="pres">
      <dgm:prSet presAssocID="{100F8CC6-6604-4E87-8D83-34593498ED72}" presName="root2" presStyleCnt="0"/>
      <dgm:spPr/>
    </dgm:pt>
    <dgm:pt modelId="{26C5888F-C1D8-497A-8D3B-4D548C0CED3B}" type="pres">
      <dgm:prSet presAssocID="{100F8CC6-6604-4E87-8D83-34593498ED72}" presName="LevelTwoTextNode" presStyleLbl="node3" presStyleIdx="1" presStyleCnt="3">
        <dgm:presLayoutVars>
          <dgm:chPref val="3"/>
        </dgm:presLayoutVars>
      </dgm:prSet>
      <dgm:spPr/>
    </dgm:pt>
    <dgm:pt modelId="{56387F3F-F8D3-41C7-A0CF-B88E7AC2CA96}" type="pres">
      <dgm:prSet presAssocID="{100F8CC6-6604-4E87-8D83-34593498ED72}" presName="level3hierChild" presStyleCnt="0"/>
      <dgm:spPr/>
    </dgm:pt>
    <dgm:pt modelId="{B4DEC962-28DA-6747-B87E-08A93DEA0DF1}" type="pres">
      <dgm:prSet presAssocID="{47014034-32FE-1346-A5B5-EC6FA4AC0259}" presName="conn2-1" presStyleLbl="parChTrans1D3" presStyleIdx="2" presStyleCnt="3"/>
      <dgm:spPr/>
    </dgm:pt>
    <dgm:pt modelId="{E464BCC8-4BA5-0D4E-9E09-BF5E844BDBBC}" type="pres">
      <dgm:prSet presAssocID="{47014034-32FE-1346-A5B5-EC6FA4AC0259}" presName="connTx" presStyleLbl="parChTrans1D3" presStyleIdx="2" presStyleCnt="3"/>
      <dgm:spPr/>
    </dgm:pt>
    <dgm:pt modelId="{750EFC80-02A5-554F-A9E2-4BAA30DCC871}" type="pres">
      <dgm:prSet presAssocID="{34D2FA55-A691-2944-B19F-767FACC5D339}" presName="root2" presStyleCnt="0"/>
      <dgm:spPr/>
    </dgm:pt>
    <dgm:pt modelId="{B28E3AA1-7033-3743-9710-8519320B17EF}" type="pres">
      <dgm:prSet presAssocID="{34D2FA55-A691-2944-B19F-767FACC5D339}" presName="LevelTwoTextNode" presStyleLbl="node3" presStyleIdx="2" presStyleCnt="3">
        <dgm:presLayoutVars>
          <dgm:chPref val="3"/>
        </dgm:presLayoutVars>
      </dgm:prSet>
      <dgm:spPr/>
    </dgm:pt>
    <dgm:pt modelId="{A23FF35E-5A0B-E24D-B420-53FC8C788F4D}" type="pres">
      <dgm:prSet presAssocID="{34D2FA55-A691-2944-B19F-767FACC5D339}" presName="level3hierChild" presStyleCnt="0"/>
      <dgm:spPr/>
    </dgm:pt>
  </dgm:ptLst>
  <dgm:cxnLst>
    <dgm:cxn modelId="{8F1EAB04-319B-A245-95B3-EF21E644BA14}" type="presOf" srcId="{100F8CC6-6604-4E87-8D83-34593498ED72}" destId="{26C5888F-C1D8-497A-8D3B-4D548C0CED3B}" srcOrd="0" destOrd="0" presId="urn:microsoft.com/office/officeart/2008/layout/HorizontalMultiLevelHierarchy#14"/>
    <dgm:cxn modelId="{781FBD0A-201B-EF4D-8407-4BE2999A5E28}" type="presOf" srcId="{0D5BED98-6C20-4A9F-816D-01ABCCB10BA4}" destId="{DEE368E8-2B44-456D-99C1-BD363FE9F196}" srcOrd="0" destOrd="0" presId="urn:microsoft.com/office/officeart/2008/layout/HorizontalMultiLevelHierarchy#14"/>
    <dgm:cxn modelId="{AB8DBB0C-9CF6-4D42-9FEA-2B4BC7234193}" type="presOf" srcId="{9FD8382B-BF33-4CC2-8F76-FEE5D19EB53D}" destId="{E55747BD-997A-45D8-BC28-18638E5BEFF2}" srcOrd="1" destOrd="0" presId="urn:microsoft.com/office/officeart/2008/layout/HorizontalMultiLevelHierarchy#14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CF4EFC25-B5FE-F741-A2BD-D0E8C633E5E2}" type="presOf" srcId="{0D7DFCD3-6B9E-48B7-A7EC-09D05BF008A1}" destId="{DE1FD2EF-94B1-45FA-961D-53E42BBB6134}" srcOrd="1" destOrd="0" presId="urn:microsoft.com/office/officeart/2008/layout/HorizontalMultiLevelHierarchy#14"/>
    <dgm:cxn modelId="{78BB272D-E235-5646-A65F-CFC8773EB16B}" type="presOf" srcId="{47014034-32FE-1346-A5B5-EC6FA4AC0259}" destId="{E464BCC8-4BA5-0D4E-9E09-BF5E844BDBBC}" srcOrd="1" destOrd="0" presId="urn:microsoft.com/office/officeart/2008/layout/HorizontalMultiLevelHierarchy#14"/>
    <dgm:cxn modelId="{94C02C37-F15D-6840-A65C-71C09A16A280}" type="presOf" srcId="{9FD8382B-BF33-4CC2-8F76-FEE5D19EB53D}" destId="{E8421668-3CBF-4BB7-9016-AB7B780D2FF0}" srcOrd="0" destOrd="0" presId="urn:microsoft.com/office/officeart/2008/layout/HorizontalMultiLevelHierarchy#14"/>
    <dgm:cxn modelId="{8654F666-4913-4144-9347-03D23D1643EF}" type="presOf" srcId="{34D2FA55-A691-2944-B19F-767FACC5D339}" destId="{B28E3AA1-7033-3743-9710-8519320B17EF}" srcOrd="0" destOrd="0" presId="urn:microsoft.com/office/officeart/2008/layout/HorizontalMultiLevelHierarchy#14"/>
    <dgm:cxn modelId="{DDE46C4A-B997-6D4D-A0B5-A90C1F7D967E}" type="presOf" srcId="{32F79D00-337A-4EFC-AD18-622BA0A79D13}" destId="{C8360D41-9A43-428D-AC82-85A5EBD07556}" srcOrd="0" destOrd="0" presId="urn:microsoft.com/office/officeart/2008/layout/HorizontalMultiLevelHierarchy#14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E310C97A-A45D-2944-B764-E80C9F7D6E4A}" type="presOf" srcId="{DFB11B8C-281C-41C2-949F-A20DDC588FEF}" destId="{2893070B-6953-4C81-9304-64EA4D15DFAB}" srcOrd="0" destOrd="0" presId="urn:microsoft.com/office/officeart/2008/layout/HorizontalMultiLevelHierarchy#14"/>
    <dgm:cxn modelId="{3F689CA0-E5BA-4A4D-86D6-D227AF167CED}" type="presOf" srcId="{B867AD2F-4F48-4BCE-911A-FB948E110DFC}" destId="{656A006A-1A54-4195-AB47-ADB4659CBC79}" srcOrd="0" destOrd="0" presId="urn:microsoft.com/office/officeart/2008/layout/HorizontalMultiLevelHierarchy#14"/>
    <dgm:cxn modelId="{9D1B81C5-7EFD-DD47-8C2C-3CFC9FE4C102}" type="presOf" srcId="{47014034-32FE-1346-A5B5-EC6FA4AC0259}" destId="{B4DEC962-28DA-6747-B87E-08A93DEA0DF1}" srcOrd="0" destOrd="0" presId="urn:microsoft.com/office/officeart/2008/layout/HorizontalMultiLevelHierarchy#14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21F809D3-D0D2-9F40-8F66-AF34EF107F6F}" type="presOf" srcId="{D94ADEDF-E1C8-44F1-BC50-4B1908A9FE8F}" destId="{AC08A4BA-CF1E-416E-AC1B-499FCA46236C}" srcOrd="0" destOrd="0" presId="urn:microsoft.com/office/officeart/2008/layout/HorizontalMultiLevelHierarchy#14"/>
    <dgm:cxn modelId="{5E11F7D6-5EEE-1146-82D9-288F23CB342B}" type="presOf" srcId="{D94ADEDF-E1C8-44F1-BC50-4B1908A9FE8F}" destId="{D0DB6FF8-68CB-45A5-BC80-1D7A6229A2D1}" srcOrd="1" destOrd="0" presId="urn:microsoft.com/office/officeart/2008/layout/HorizontalMultiLevelHierarchy#14"/>
    <dgm:cxn modelId="{3C0960F6-FA0A-374B-B98E-4F4E1866D785}" type="presOf" srcId="{0D7DFCD3-6B9E-48B7-A7EC-09D05BF008A1}" destId="{85C25F7A-3D30-41DE-BBE7-F1F182E4B989}" srcOrd="0" destOrd="0" presId="urn:microsoft.com/office/officeart/2008/layout/HorizontalMultiLevelHierarchy#14"/>
    <dgm:cxn modelId="{79B8723C-8A56-AD4A-ADA1-7E9DDE03A6B6}" type="presParOf" srcId="{DEE368E8-2B44-456D-99C1-BD363FE9F196}" destId="{C7ED5D3E-6918-42B8-8732-59079FCCDFA9}" srcOrd="0" destOrd="0" presId="urn:microsoft.com/office/officeart/2008/layout/HorizontalMultiLevelHierarchy#14"/>
    <dgm:cxn modelId="{1EFFA6DC-0B7B-2244-BE84-B7AA527C3C5D}" type="presParOf" srcId="{C7ED5D3E-6918-42B8-8732-59079FCCDFA9}" destId="{656A006A-1A54-4195-AB47-ADB4659CBC79}" srcOrd="0" destOrd="0" presId="urn:microsoft.com/office/officeart/2008/layout/HorizontalMultiLevelHierarchy#14"/>
    <dgm:cxn modelId="{05E80E82-5A78-D74F-B222-EF37848395ED}" type="presParOf" srcId="{C7ED5D3E-6918-42B8-8732-59079FCCDFA9}" destId="{C8F0A1F2-441E-477C-85D0-B13C3A31DADB}" srcOrd="1" destOrd="0" presId="urn:microsoft.com/office/officeart/2008/layout/HorizontalMultiLevelHierarchy#14"/>
    <dgm:cxn modelId="{71263DCA-CB8F-264E-A3BB-ECF90785C7C1}" type="presParOf" srcId="{C8F0A1F2-441E-477C-85D0-B13C3A31DADB}" destId="{E8421668-3CBF-4BB7-9016-AB7B780D2FF0}" srcOrd="0" destOrd="0" presId="urn:microsoft.com/office/officeart/2008/layout/HorizontalMultiLevelHierarchy#14"/>
    <dgm:cxn modelId="{EAD80AE0-7561-0245-BAFD-FBB0BA435FBB}" type="presParOf" srcId="{E8421668-3CBF-4BB7-9016-AB7B780D2FF0}" destId="{E55747BD-997A-45D8-BC28-18638E5BEFF2}" srcOrd="0" destOrd="0" presId="urn:microsoft.com/office/officeart/2008/layout/HorizontalMultiLevelHierarchy#14"/>
    <dgm:cxn modelId="{163A73F8-1674-E246-A316-5F883C08576D}" type="presParOf" srcId="{C8F0A1F2-441E-477C-85D0-B13C3A31DADB}" destId="{AE014FD4-BF65-4A4F-AFC9-1D189EBF6A95}" srcOrd="1" destOrd="0" presId="urn:microsoft.com/office/officeart/2008/layout/HorizontalMultiLevelHierarchy#14"/>
    <dgm:cxn modelId="{3D5FADE5-00EA-2C4A-93F8-1F818B70AC40}" type="presParOf" srcId="{AE014FD4-BF65-4A4F-AFC9-1D189EBF6A95}" destId="{2893070B-6953-4C81-9304-64EA4D15DFAB}" srcOrd="0" destOrd="0" presId="urn:microsoft.com/office/officeart/2008/layout/HorizontalMultiLevelHierarchy#14"/>
    <dgm:cxn modelId="{3E0A5D5F-BD3A-7E43-8F1E-774D47EE7264}" type="presParOf" srcId="{AE014FD4-BF65-4A4F-AFC9-1D189EBF6A95}" destId="{E400AE39-A99D-48EE-9476-C7E25BC8F030}" srcOrd="1" destOrd="0" presId="urn:microsoft.com/office/officeart/2008/layout/HorizontalMultiLevelHierarchy#14"/>
    <dgm:cxn modelId="{6CAA81C8-C4D6-1440-AD39-90E879BEA837}" type="presParOf" srcId="{E400AE39-A99D-48EE-9476-C7E25BC8F030}" destId="{AC08A4BA-CF1E-416E-AC1B-499FCA46236C}" srcOrd="0" destOrd="0" presId="urn:microsoft.com/office/officeart/2008/layout/HorizontalMultiLevelHierarchy#14"/>
    <dgm:cxn modelId="{A4533F4C-BDCB-2B43-A6DC-6A5346AF8F07}" type="presParOf" srcId="{AC08A4BA-CF1E-416E-AC1B-499FCA46236C}" destId="{D0DB6FF8-68CB-45A5-BC80-1D7A6229A2D1}" srcOrd="0" destOrd="0" presId="urn:microsoft.com/office/officeart/2008/layout/HorizontalMultiLevelHierarchy#14"/>
    <dgm:cxn modelId="{580BE0AF-DA7A-B943-9E83-8B0DC7041722}" type="presParOf" srcId="{E400AE39-A99D-48EE-9476-C7E25BC8F030}" destId="{BD28A73E-FC64-458C-8A0D-B71718C29A68}" srcOrd="1" destOrd="0" presId="urn:microsoft.com/office/officeart/2008/layout/HorizontalMultiLevelHierarchy#14"/>
    <dgm:cxn modelId="{9FD12305-EE57-FC42-AB39-36BD79BE49B0}" type="presParOf" srcId="{BD28A73E-FC64-458C-8A0D-B71718C29A68}" destId="{C8360D41-9A43-428D-AC82-85A5EBD07556}" srcOrd="0" destOrd="0" presId="urn:microsoft.com/office/officeart/2008/layout/HorizontalMultiLevelHierarchy#14"/>
    <dgm:cxn modelId="{92EF31AB-3227-2945-950C-13ABA36A01B0}" type="presParOf" srcId="{BD28A73E-FC64-458C-8A0D-B71718C29A68}" destId="{EC7464F0-090F-4E0E-B5F4-046F6B37D633}" srcOrd="1" destOrd="0" presId="urn:microsoft.com/office/officeart/2008/layout/HorizontalMultiLevelHierarchy#14"/>
    <dgm:cxn modelId="{58972270-8EEE-9F44-BB23-5C6989317F41}" type="presParOf" srcId="{E400AE39-A99D-48EE-9476-C7E25BC8F030}" destId="{85C25F7A-3D30-41DE-BBE7-F1F182E4B989}" srcOrd="2" destOrd="0" presId="urn:microsoft.com/office/officeart/2008/layout/HorizontalMultiLevelHierarchy#14"/>
    <dgm:cxn modelId="{220108F6-613C-1348-9787-945C7243B2A7}" type="presParOf" srcId="{85C25F7A-3D30-41DE-BBE7-F1F182E4B989}" destId="{DE1FD2EF-94B1-45FA-961D-53E42BBB6134}" srcOrd="0" destOrd="0" presId="urn:microsoft.com/office/officeart/2008/layout/HorizontalMultiLevelHierarchy#14"/>
    <dgm:cxn modelId="{BCC79E96-F449-334B-9259-653E8FAEACFA}" type="presParOf" srcId="{E400AE39-A99D-48EE-9476-C7E25BC8F030}" destId="{8F5E7CC7-BE09-4CA9-AA89-950188D6BBA0}" srcOrd="3" destOrd="0" presId="urn:microsoft.com/office/officeart/2008/layout/HorizontalMultiLevelHierarchy#14"/>
    <dgm:cxn modelId="{4C85C622-CB11-6F4B-AD81-5AE9B4B7FB6D}" type="presParOf" srcId="{8F5E7CC7-BE09-4CA9-AA89-950188D6BBA0}" destId="{26C5888F-C1D8-497A-8D3B-4D548C0CED3B}" srcOrd="0" destOrd="0" presId="urn:microsoft.com/office/officeart/2008/layout/HorizontalMultiLevelHierarchy#14"/>
    <dgm:cxn modelId="{CA95880C-C30E-9C42-9E3A-42944B0CEA5C}" type="presParOf" srcId="{8F5E7CC7-BE09-4CA9-AA89-950188D6BBA0}" destId="{56387F3F-F8D3-41C7-A0CF-B88E7AC2CA96}" srcOrd="1" destOrd="0" presId="urn:microsoft.com/office/officeart/2008/layout/HorizontalMultiLevelHierarchy#14"/>
    <dgm:cxn modelId="{AB218709-1D5A-2D40-AEF8-F84C155A2753}" type="presParOf" srcId="{E400AE39-A99D-48EE-9476-C7E25BC8F030}" destId="{B4DEC962-28DA-6747-B87E-08A93DEA0DF1}" srcOrd="4" destOrd="0" presId="urn:microsoft.com/office/officeart/2008/layout/HorizontalMultiLevelHierarchy#14"/>
    <dgm:cxn modelId="{7A763AA6-9A15-BC41-80CC-4E9D2F4CB7BE}" type="presParOf" srcId="{B4DEC962-28DA-6747-B87E-08A93DEA0DF1}" destId="{E464BCC8-4BA5-0D4E-9E09-BF5E844BDBBC}" srcOrd="0" destOrd="0" presId="urn:microsoft.com/office/officeart/2008/layout/HorizontalMultiLevelHierarchy#14"/>
    <dgm:cxn modelId="{CA5E98F8-306A-434B-A85F-156ACAA22494}" type="presParOf" srcId="{E400AE39-A99D-48EE-9476-C7E25BC8F030}" destId="{750EFC80-02A5-554F-A9E2-4BAA30DCC871}" srcOrd="5" destOrd="0" presId="urn:microsoft.com/office/officeart/2008/layout/HorizontalMultiLevelHierarchy#14"/>
    <dgm:cxn modelId="{CC3D405D-0783-4B47-9326-9DFF25874365}" type="presParOf" srcId="{750EFC80-02A5-554F-A9E2-4BAA30DCC871}" destId="{B28E3AA1-7033-3743-9710-8519320B17EF}" srcOrd="0" destOrd="0" presId="urn:microsoft.com/office/officeart/2008/layout/HorizontalMultiLevelHierarchy#14"/>
    <dgm:cxn modelId="{7DDC7D82-0771-4843-ACEE-6533FF10FCD8}" type="presParOf" srcId="{750EFC80-02A5-554F-A9E2-4BAA30DCC871}" destId="{A23FF35E-5A0B-E24D-B420-53FC8C788F4D}" srcOrd="1" destOrd="0" presId="urn:microsoft.com/office/officeart/2008/layout/HorizontalMultiLevelHierarchy#1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9/3/layout/HorizontalOrganizationChart#2" loCatId="hierarchy" qsTypeId="urn:microsoft.com/office/officeart/2005/8/quickstyle/simple1#16" qsCatId="simple" csTypeId="urn:microsoft.com/office/officeart/2005/8/colors/accent5_1#16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72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72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/>
      <dgm:t>
        <a:bodyPr/>
        <a:lstStyle/>
        <a:p>
          <a:r>
            <a:rPr lang="zh-CN" altLang="en-US" sz="72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72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72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7618AF6A-96A3-2043-A8A2-35C88CDC4C43}">
      <dgm:prSet custT="1"/>
      <dgm:spPr/>
      <dgm:t>
        <a:bodyPr/>
        <a:lstStyle/>
        <a:p>
          <a:pPr algn="ctr"/>
          <a:r>
            <a:rPr lang="zh-CN" altLang="en-US" sz="72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</a:t>
          </a:r>
        </a:p>
      </dgm:t>
    </dgm:pt>
    <dgm:pt modelId="{E0A83DF1-6A0C-0B4E-9423-EB07673B1C8D}" type="parTrans" cxnId="{69FD0AEE-95F4-314D-BFCE-1FB2319C2158}">
      <dgm:prSet/>
      <dgm:spPr/>
      <dgm:t>
        <a:bodyPr/>
        <a:lstStyle/>
        <a:p>
          <a:endParaRPr lang="zh-CN" altLang="en-US"/>
        </a:p>
      </dgm:t>
    </dgm:pt>
    <dgm:pt modelId="{34DEFA81-3E85-B743-93DE-BB50736BE661}" type="sibTrans" cxnId="{69FD0AEE-95F4-314D-BFCE-1FB2319C2158}">
      <dgm:prSet/>
      <dgm:spPr/>
      <dgm:t>
        <a:bodyPr/>
        <a:lstStyle/>
        <a:p>
          <a:endParaRPr lang="zh-CN" altLang="en-US"/>
        </a:p>
      </dgm:t>
    </dgm:pt>
    <dgm:pt modelId="{3B4782F6-CFA7-7F43-9EAC-A82FA6533467}">
      <dgm:prSet custT="1"/>
      <dgm:spPr/>
      <dgm:t>
        <a:bodyPr/>
        <a:lstStyle/>
        <a:p>
          <a:r>
            <a:rPr lang="zh-CN" altLang="en-US" sz="72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</a:t>
          </a:r>
        </a:p>
      </dgm:t>
    </dgm:pt>
    <dgm:pt modelId="{3737B83A-6DF7-0441-A873-31373E653EDC}" type="parTrans" cxnId="{B0AA1BE9-A317-0641-BDB5-B697E278BD55}">
      <dgm:prSet/>
      <dgm:spPr/>
      <dgm:t>
        <a:bodyPr/>
        <a:lstStyle/>
        <a:p>
          <a:endParaRPr lang="zh-CN" altLang="en-US"/>
        </a:p>
      </dgm:t>
    </dgm:pt>
    <dgm:pt modelId="{AD7A480C-B579-D64E-A3FC-4DC10583EAD6}" type="sibTrans" cxnId="{B0AA1BE9-A317-0641-BDB5-B697E278BD55}">
      <dgm:prSet/>
      <dgm:spPr/>
      <dgm:t>
        <a:bodyPr/>
        <a:lstStyle/>
        <a:p>
          <a:endParaRPr lang="zh-CN" altLang="en-US"/>
        </a:p>
      </dgm:t>
    </dgm:pt>
    <dgm:pt modelId="{A1605198-CA00-8246-B520-BC7FC7AFED19}" type="pres">
      <dgm:prSet presAssocID="{0D5BED98-6C20-4A9F-816D-01ABCCB10BA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575CD22-ABBE-D94D-837C-F659AC8A5519}" type="pres">
      <dgm:prSet presAssocID="{DFB11B8C-281C-41C2-949F-A20DDC588FEF}" presName="hierRoot1" presStyleCnt="0">
        <dgm:presLayoutVars>
          <dgm:hierBranch val="init"/>
        </dgm:presLayoutVars>
      </dgm:prSet>
      <dgm:spPr/>
    </dgm:pt>
    <dgm:pt modelId="{F2879F70-061E-C94D-8A61-BE571AD4BA6B}" type="pres">
      <dgm:prSet presAssocID="{DFB11B8C-281C-41C2-949F-A20DDC588FEF}" presName="rootComposite1" presStyleCnt="0"/>
      <dgm:spPr/>
    </dgm:pt>
    <dgm:pt modelId="{DF89DE9C-20BC-BF4B-8633-C7B38A5F1FD2}" type="pres">
      <dgm:prSet presAssocID="{DFB11B8C-281C-41C2-949F-A20DDC588FEF}" presName="rootText1" presStyleLbl="node0" presStyleIdx="0" presStyleCnt="1" custScaleX="98798">
        <dgm:presLayoutVars>
          <dgm:chPref val="3"/>
        </dgm:presLayoutVars>
      </dgm:prSet>
      <dgm:spPr/>
    </dgm:pt>
    <dgm:pt modelId="{5B26960A-C86E-2546-942B-AD2A5F619885}" type="pres">
      <dgm:prSet presAssocID="{DFB11B8C-281C-41C2-949F-A20DDC588FEF}" presName="rootConnector1" presStyleLbl="node1" presStyleIdx="0" presStyleCnt="0"/>
      <dgm:spPr/>
    </dgm:pt>
    <dgm:pt modelId="{84ACC7BC-08C3-3E4E-BABD-ED4E96BAB8FF}" type="pres">
      <dgm:prSet presAssocID="{DFB11B8C-281C-41C2-949F-A20DDC588FEF}" presName="hierChild2" presStyleCnt="0"/>
      <dgm:spPr/>
    </dgm:pt>
    <dgm:pt modelId="{4679E1DD-2920-7049-A89D-31A24ABBCFD9}" type="pres">
      <dgm:prSet presAssocID="{D94ADEDF-E1C8-44F1-BC50-4B1908A9FE8F}" presName="Name64" presStyleLbl="parChTrans1D2" presStyleIdx="0" presStyleCnt="3"/>
      <dgm:spPr/>
    </dgm:pt>
    <dgm:pt modelId="{F285F421-770B-8641-8BAD-BFB716439224}" type="pres">
      <dgm:prSet presAssocID="{32F79D00-337A-4EFC-AD18-622BA0A79D13}" presName="hierRoot2" presStyleCnt="0">
        <dgm:presLayoutVars>
          <dgm:hierBranch val="init"/>
        </dgm:presLayoutVars>
      </dgm:prSet>
      <dgm:spPr/>
    </dgm:pt>
    <dgm:pt modelId="{9D2A5A28-EF0D-6C41-988D-0F23A5638A05}" type="pres">
      <dgm:prSet presAssocID="{32F79D00-337A-4EFC-AD18-622BA0A79D13}" presName="rootComposite" presStyleCnt="0"/>
      <dgm:spPr/>
    </dgm:pt>
    <dgm:pt modelId="{3673D552-6FBB-8140-8027-7F3FA097CA49}" type="pres">
      <dgm:prSet presAssocID="{32F79D00-337A-4EFC-AD18-622BA0A79D13}" presName="rootText" presStyleLbl="node2" presStyleIdx="0" presStyleCnt="3">
        <dgm:presLayoutVars>
          <dgm:chPref val="3"/>
        </dgm:presLayoutVars>
      </dgm:prSet>
      <dgm:spPr/>
    </dgm:pt>
    <dgm:pt modelId="{724FB66F-9D95-FF4E-A7A0-DDA3A0B24077}" type="pres">
      <dgm:prSet presAssocID="{32F79D00-337A-4EFC-AD18-622BA0A79D13}" presName="rootConnector" presStyleLbl="node2" presStyleIdx="0" presStyleCnt="3"/>
      <dgm:spPr/>
    </dgm:pt>
    <dgm:pt modelId="{E9AC56AC-D040-D842-BF95-857CBE79D243}" type="pres">
      <dgm:prSet presAssocID="{32F79D00-337A-4EFC-AD18-622BA0A79D13}" presName="hierChild4" presStyleCnt="0"/>
      <dgm:spPr/>
    </dgm:pt>
    <dgm:pt modelId="{D26993D3-CD52-EB45-AEEB-06F4902A2130}" type="pres">
      <dgm:prSet presAssocID="{E0A83DF1-6A0C-0B4E-9423-EB07673B1C8D}" presName="Name64" presStyleLbl="parChTrans1D3" presStyleIdx="0" presStyleCnt="2"/>
      <dgm:spPr/>
    </dgm:pt>
    <dgm:pt modelId="{EFCC74CD-8C56-E04A-8584-D467465502C9}" type="pres">
      <dgm:prSet presAssocID="{7618AF6A-96A3-2043-A8A2-35C88CDC4C43}" presName="hierRoot2" presStyleCnt="0">
        <dgm:presLayoutVars>
          <dgm:hierBranch val="init"/>
        </dgm:presLayoutVars>
      </dgm:prSet>
      <dgm:spPr/>
    </dgm:pt>
    <dgm:pt modelId="{68B6B89F-0607-9540-9B4A-7F232C15F238}" type="pres">
      <dgm:prSet presAssocID="{7618AF6A-96A3-2043-A8A2-35C88CDC4C43}" presName="rootComposite" presStyleCnt="0"/>
      <dgm:spPr/>
    </dgm:pt>
    <dgm:pt modelId="{CA66576F-6744-A44E-8EE8-FEF624E520D1}" type="pres">
      <dgm:prSet presAssocID="{7618AF6A-96A3-2043-A8A2-35C88CDC4C43}" presName="rootText" presStyleLbl="node3" presStyleIdx="0" presStyleCnt="2" custLinFactNeighborX="604">
        <dgm:presLayoutVars>
          <dgm:chPref val="3"/>
        </dgm:presLayoutVars>
      </dgm:prSet>
      <dgm:spPr/>
    </dgm:pt>
    <dgm:pt modelId="{B9323242-CE4F-6944-8AF4-DE6667C79078}" type="pres">
      <dgm:prSet presAssocID="{7618AF6A-96A3-2043-A8A2-35C88CDC4C43}" presName="rootConnector" presStyleLbl="node3" presStyleIdx="0" presStyleCnt="2"/>
      <dgm:spPr/>
    </dgm:pt>
    <dgm:pt modelId="{D2B7E783-7B43-E347-BD9E-0CEDB703D74A}" type="pres">
      <dgm:prSet presAssocID="{7618AF6A-96A3-2043-A8A2-35C88CDC4C43}" presName="hierChild4" presStyleCnt="0"/>
      <dgm:spPr/>
    </dgm:pt>
    <dgm:pt modelId="{D7852651-5A94-AF4A-80A2-F49B09E6984C}" type="pres">
      <dgm:prSet presAssocID="{7618AF6A-96A3-2043-A8A2-35C88CDC4C43}" presName="hierChild5" presStyleCnt="0"/>
      <dgm:spPr/>
    </dgm:pt>
    <dgm:pt modelId="{A2FC0868-707F-E245-8F4B-AF3B81C72BD1}" type="pres">
      <dgm:prSet presAssocID="{3737B83A-6DF7-0441-A873-31373E653EDC}" presName="Name64" presStyleLbl="parChTrans1D3" presStyleIdx="1" presStyleCnt="2"/>
      <dgm:spPr/>
    </dgm:pt>
    <dgm:pt modelId="{7A5B55C0-D033-9249-8A6C-9D2733AACB3E}" type="pres">
      <dgm:prSet presAssocID="{3B4782F6-CFA7-7F43-9EAC-A82FA6533467}" presName="hierRoot2" presStyleCnt="0">
        <dgm:presLayoutVars>
          <dgm:hierBranch val="init"/>
        </dgm:presLayoutVars>
      </dgm:prSet>
      <dgm:spPr/>
    </dgm:pt>
    <dgm:pt modelId="{9C70E287-2508-FC4D-A5F9-8B3513374553}" type="pres">
      <dgm:prSet presAssocID="{3B4782F6-CFA7-7F43-9EAC-A82FA6533467}" presName="rootComposite" presStyleCnt="0"/>
      <dgm:spPr/>
    </dgm:pt>
    <dgm:pt modelId="{EE054630-69A0-5042-A8FC-E4EF38743790}" type="pres">
      <dgm:prSet presAssocID="{3B4782F6-CFA7-7F43-9EAC-A82FA6533467}" presName="rootText" presStyleLbl="node3" presStyleIdx="1" presStyleCnt="2">
        <dgm:presLayoutVars>
          <dgm:chPref val="3"/>
        </dgm:presLayoutVars>
      </dgm:prSet>
      <dgm:spPr/>
    </dgm:pt>
    <dgm:pt modelId="{222C187D-109A-7548-A13A-6C67E490191A}" type="pres">
      <dgm:prSet presAssocID="{3B4782F6-CFA7-7F43-9EAC-A82FA6533467}" presName="rootConnector" presStyleLbl="node3" presStyleIdx="1" presStyleCnt="2"/>
      <dgm:spPr/>
    </dgm:pt>
    <dgm:pt modelId="{603BD2FE-0B60-5A4E-90FE-05BA1AFA50DC}" type="pres">
      <dgm:prSet presAssocID="{3B4782F6-CFA7-7F43-9EAC-A82FA6533467}" presName="hierChild4" presStyleCnt="0"/>
      <dgm:spPr/>
    </dgm:pt>
    <dgm:pt modelId="{9A064D14-DE39-874D-BD06-601137E49FB7}" type="pres">
      <dgm:prSet presAssocID="{3B4782F6-CFA7-7F43-9EAC-A82FA6533467}" presName="hierChild5" presStyleCnt="0"/>
      <dgm:spPr/>
    </dgm:pt>
    <dgm:pt modelId="{A529F362-A6E3-7B4F-946D-7FE8FA34187C}" type="pres">
      <dgm:prSet presAssocID="{32F79D00-337A-4EFC-AD18-622BA0A79D13}" presName="hierChild5" presStyleCnt="0"/>
      <dgm:spPr/>
    </dgm:pt>
    <dgm:pt modelId="{FD7A9D21-780E-9740-A6BD-0869C4938716}" type="pres">
      <dgm:prSet presAssocID="{0D7DFCD3-6B9E-48B7-A7EC-09D05BF008A1}" presName="Name64" presStyleLbl="parChTrans1D2" presStyleIdx="1" presStyleCnt="3"/>
      <dgm:spPr/>
    </dgm:pt>
    <dgm:pt modelId="{8E06A80C-2569-9D4B-ABE6-54D6AE5D85A2}" type="pres">
      <dgm:prSet presAssocID="{100F8CC6-6604-4E87-8D83-34593498ED72}" presName="hierRoot2" presStyleCnt="0">
        <dgm:presLayoutVars>
          <dgm:hierBranch val="init"/>
        </dgm:presLayoutVars>
      </dgm:prSet>
      <dgm:spPr/>
    </dgm:pt>
    <dgm:pt modelId="{EA34593F-E741-6F40-8BDA-58F699DCC94B}" type="pres">
      <dgm:prSet presAssocID="{100F8CC6-6604-4E87-8D83-34593498ED72}" presName="rootComposite" presStyleCnt="0"/>
      <dgm:spPr/>
    </dgm:pt>
    <dgm:pt modelId="{AFA423FA-E06F-2741-BF05-087247B4410A}" type="pres">
      <dgm:prSet presAssocID="{100F8CC6-6604-4E87-8D83-34593498ED72}" presName="rootText" presStyleLbl="node2" presStyleIdx="1" presStyleCnt="3">
        <dgm:presLayoutVars>
          <dgm:chPref val="3"/>
        </dgm:presLayoutVars>
      </dgm:prSet>
      <dgm:spPr/>
    </dgm:pt>
    <dgm:pt modelId="{A55295AB-AB70-B349-9536-EFCC42B0AD97}" type="pres">
      <dgm:prSet presAssocID="{100F8CC6-6604-4E87-8D83-34593498ED72}" presName="rootConnector" presStyleLbl="node2" presStyleIdx="1" presStyleCnt="3"/>
      <dgm:spPr/>
    </dgm:pt>
    <dgm:pt modelId="{489B116F-8D22-BA43-9B1C-B03F5EC128D8}" type="pres">
      <dgm:prSet presAssocID="{100F8CC6-6604-4E87-8D83-34593498ED72}" presName="hierChild4" presStyleCnt="0"/>
      <dgm:spPr/>
    </dgm:pt>
    <dgm:pt modelId="{279F25AF-0499-9746-BA12-1FEEFB3B9FCC}" type="pres">
      <dgm:prSet presAssocID="{100F8CC6-6604-4E87-8D83-34593498ED72}" presName="hierChild5" presStyleCnt="0"/>
      <dgm:spPr/>
    </dgm:pt>
    <dgm:pt modelId="{F16BC894-58C1-1247-897B-B2F7857EAA9C}" type="pres">
      <dgm:prSet presAssocID="{47014034-32FE-1346-A5B5-EC6FA4AC0259}" presName="Name64" presStyleLbl="parChTrans1D2" presStyleIdx="2" presStyleCnt="3"/>
      <dgm:spPr/>
    </dgm:pt>
    <dgm:pt modelId="{3D7B7B06-DC65-9F45-8412-801533F2EA1E}" type="pres">
      <dgm:prSet presAssocID="{34D2FA55-A691-2944-B19F-767FACC5D339}" presName="hierRoot2" presStyleCnt="0">
        <dgm:presLayoutVars>
          <dgm:hierBranch val="init"/>
        </dgm:presLayoutVars>
      </dgm:prSet>
      <dgm:spPr/>
    </dgm:pt>
    <dgm:pt modelId="{599BFBF6-E3F0-0349-A006-CA6069F483D7}" type="pres">
      <dgm:prSet presAssocID="{34D2FA55-A691-2944-B19F-767FACC5D339}" presName="rootComposite" presStyleCnt="0"/>
      <dgm:spPr/>
    </dgm:pt>
    <dgm:pt modelId="{B1102AA4-A026-3F45-9B33-2F07622E62FB}" type="pres">
      <dgm:prSet presAssocID="{34D2FA55-A691-2944-B19F-767FACC5D339}" presName="rootText" presStyleLbl="node2" presStyleIdx="2" presStyleCnt="3">
        <dgm:presLayoutVars>
          <dgm:chPref val="3"/>
        </dgm:presLayoutVars>
      </dgm:prSet>
      <dgm:spPr/>
    </dgm:pt>
    <dgm:pt modelId="{883C5F75-8D42-4C40-B52F-B8C7AAA5DDAF}" type="pres">
      <dgm:prSet presAssocID="{34D2FA55-A691-2944-B19F-767FACC5D339}" presName="rootConnector" presStyleLbl="node2" presStyleIdx="2" presStyleCnt="3"/>
      <dgm:spPr/>
    </dgm:pt>
    <dgm:pt modelId="{71A75FBE-7114-AA48-B5F6-D8AD66103AE9}" type="pres">
      <dgm:prSet presAssocID="{34D2FA55-A691-2944-B19F-767FACC5D339}" presName="hierChild4" presStyleCnt="0"/>
      <dgm:spPr/>
    </dgm:pt>
    <dgm:pt modelId="{16EA7AF0-F9FC-EA46-B8BA-A950ADBBCA7C}" type="pres">
      <dgm:prSet presAssocID="{34D2FA55-A691-2944-B19F-767FACC5D339}" presName="hierChild5" presStyleCnt="0"/>
      <dgm:spPr/>
    </dgm:pt>
    <dgm:pt modelId="{33383235-D632-4445-A1CC-B0383A8BA385}" type="pres">
      <dgm:prSet presAssocID="{DFB11B8C-281C-41C2-949F-A20DDC588FEF}" presName="hierChild3" presStyleCnt="0"/>
      <dgm:spPr/>
    </dgm:pt>
  </dgm:ptLst>
  <dgm:cxnLst>
    <dgm:cxn modelId="{82BB350A-D9AD-8D47-8B38-728CDD1D5FA9}" type="presOf" srcId="{DFB11B8C-281C-41C2-949F-A20DDC588FEF}" destId="{DF89DE9C-20BC-BF4B-8633-C7B38A5F1FD2}" srcOrd="0" destOrd="0" presId="urn:microsoft.com/office/officeart/2009/3/layout/HorizontalOrganizationChart#2"/>
    <dgm:cxn modelId="{026B770D-82EE-4637-8D58-16E64C9D5B2D}" srcId="{0D5BED98-6C20-4A9F-816D-01ABCCB10BA4}" destId="{DFB11B8C-281C-41C2-949F-A20DDC588FEF}" srcOrd="0" destOrd="0" parTransId="{9FD8382B-BF33-4CC2-8F76-FEE5D19EB53D}" sibTransId="{12250A92-A8BB-4021-9BFE-AFEA97CBAA63}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F0DBC912-857A-9E47-9361-F96CB4809E79}" type="presOf" srcId="{47014034-32FE-1346-A5B5-EC6FA4AC0259}" destId="{F16BC894-58C1-1247-897B-B2F7857EAA9C}" srcOrd="0" destOrd="0" presId="urn:microsoft.com/office/officeart/2009/3/layout/HorizontalOrganizationChart#2"/>
    <dgm:cxn modelId="{F78F1913-80B3-6745-A6AE-99B11E0C918F}" type="presOf" srcId="{7618AF6A-96A3-2043-A8A2-35C88CDC4C43}" destId="{B9323242-CE4F-6944-8AF4-DE6667C79078}" srcOrd="1" destOrd="0" presId="urn:microsoft.com/office/officeart/2009/3/layout/HorizontalOrganizationChart#2"/>
    <dgm:cxn modelId="{C27DE43F-1D3A-E94F-A7B7-FABE84F30B3D}" type="presOf" srcId="{34D2FA55-A691-2944-B19F-767FACC5D339}" destId="{883C5F75-8D42-4C40-B52F-B8C7AAA5DDAF}" srcOrd="1" destOrd="0" presId="urn:microsoft.com/office/officeart/2009/3/layout/HorizontalOrganizationChart#2"/>
    <dgm:cxn modelId="{FFA40940-10F2-6543-9652-6437FE21B08F}" type="presOf" srcId="{32F79D00-337A-4EFC-AD18-622BA0A79D13}" destId="{724FB66F-9D95-FF4E-A7A0-DDA3A0B24077}" srcOrd="1" destOrd="0" presId="urn:microsoft.com/office/officeart/2009/3/layout/HorizontalOrganizationChart#2"/>
    <dgm:cxn modelId="{871BBC5B-C826-0F45-ABA9-EAEEBD8A7B88}" type="presOf" srcId="{100F8CC6-6604-4E87-8D83-34593498ED72}" destId="{A55295AB-AB70-B349-9536-EFCC42B0AD97}" srcOrd="1" destOrd="0" presId="urn:microsoft.com/office/officeart/2009/3/layout/HorizontalOrganizationChart#2"/>
    <dgm:cxn modelId="{06D90C46-6694-1C47-9F94-8F3EDDA44118}" type="presOf" srcId="{0D5BED98-6C20-4A9F-816D-01ABCCB10BA4}" destId="{A1605198-CA00-8246-B520-BC7FC7AFED19}" srcOrd="0" destOrd="0" presId="urn:microsoft.com/office/officeart/2009/3/layout/HorizontalOrganizationChart#2"/>
    <dgm:cxn modelId="{9EAE4E52-9D68-8941-ADBF-F6E204FF0DCB}" type="presOf" srcId="{E0A83DF1-6A0C-0B4E-9423-EB07673B1C8D}" destId="{D26993D3-CD52-EB45-AEEB-06F4902A2130}" srcOrd="0" destOrd="0" presId="urn:microsoft.com/office/officeart/2009/3/layout/HorizontalOrganizationChart#2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174E3D78-823A-2245-8029-F844B766957C}" type="presOf" srcId="{3B4782F6-CFA7-7F43-9EAC-A82FA6533467}" destId="{222C187D-109A-7548-A13A-6C67E490191A}" srcOrd="1" destOrd="0" presId="urn:microsoft.com/office/officeart/2009/3/layout/HorizontalOrganizationChart#2"/>
    <dgm:cxn modelId="{BCFFA758-490E-2148-8094-20FC8D133A3C}" type="presOf" srcId="{DFB11B8C-281C-41C2-949F-A20DDC588FEF}" destId="{5B26960A-C86E-2546-942B-AD2A5F619885}" srcOrd="1" destOrd="0" presId="urn:microsoft.com/office/officeart/2009/3/layout/HorizontalOrganizationChart#2"/>
    <dgm:cxn modelId="{266A1679-1491-1044-867D-8452C2D3F096}" type="presOf" srcId="{3737B83A-6DF7-0441-A873-31373E653EDC}" destId="{A2FC0868-707F-E245-8F4B-AF3B81C72BD1}" srcOrd="0" destOrd="0" presId="urn:microsoft.com/office/officeart/2009/3/layout/HorizontalOrganizationChart#2"/>
    <dgm:cxn modelId="{065AD182-878F-BE46-9687-AEDDF3F52478}" type="presOf" srcId="{D94ADEDF-E1C8-44F1-BC50-4B1908A9FE8F}" destId="{4679E1DD-2920-7049-A89D-31A24ABBCFD9}" srcOrd="0" destOrd="0" presId="urn:microsoft.com/office/officeart/2009/3/layout/HorizontalOrganizationChart#2"/>
    <dgm:cxn modelId="{D2B7BD87-C4FD-9C45-8081-CC4246F4B94D}" type="presOf" srcId="{100F8CC6-6604-4E87-8D83-34593498ED72}" destId="{AFA423FA-E06F-2741-BF05-087247B4410A}" srcOrd="0" destOrd="0" presId="urn:microsoft.com/office/officeart/2009/3/layout/HorizontalOrganizationChart#2"/>
    <dgm:cxn modelId="{7A11339B-F437-D149-96BE-488A833C5382}" type="presOf" srcId="{32F79D00-337A-4EFC-AD18-622BA0A79D13}" destId="{3673D552-6FBB-8140-8027-7F3FA097CA49}" srcOrd="0" destOrd="0" presId="urn:microsoft.com/office/officeart/2009/3/layout/HorizontalOrganizationChart#2"/>
    <dgm:cxn modelId="{6F2DA7B7-E3B7-D944-94A2-C1F2E0A92B35}" type="presOf" srcId="{0D7DFCD3-6B9E-48B7-A7EC-09D05BF008A1}" destId="{FD7A9D21-780E-9740-A6BD-0869C4938716}" srcOrd="0" destOrd="0" presId="urn:microsoft.com/office/officeart/2009/3/layout/HorizontalOrganizationChart#2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B2BBF8C7-9582-0441-801F-60719E51E1EC}" type="presOf" srcId="{7618AF6A-96A3-2043-A8A2-35C88CDC4C43}" destId="{CA66576F-6744-A44E-8EE8-FEF624E520D1}" srcOrd="0" destOrd="0" presId="urn:microsoft.com/office/officeart/2009/3/layout/HorizontalOrganizationChart#2"/>
    <dgm:cxn modelId="{DA4803D7-8959-AB4E-951A-1168ADEC36C5}" type="presOf" srcId="{3B4782F6-CFA7-7F43-9EAC-A82FA6533467}" destId="{EE054630-69A0-5042-A8FC-E4EF38743790}" srcOrd="0" destOrd="0" presId="urn:microsoft.com/office/officeart/2009/3/layout/HorizontalOrganizationChart#2"/>
    <dgm:cxn modelId="{B0AA1BE9-A317-0641-BDB5-B697E278BD55}" srcId="{32F79D00-337A-4EFC-AD18-622BA0A79D13}" destId="{3B4782F6-CFA7-7F43-9EAC-A82FA6533467}" srcOrd="1" destOrd="0" parTransId="{3737B83A-6DF7-0441-A873-31373E653EDC}" sibTransId="{AD7A480C-B579-D64E-A3FC-4DC10583EAD6}"/>
    <dgm:cxn modelId="{69FD0AEE-95F4-314D-BFCE-1FB2319C2158}" srcId="{32F79D00-337A-4EFC-AD18-622BA0A79D13}" destId="{7618AF6A-96A3-2043-A8A2-35C88CDC4C43}" srcOrd="0" destOrd="0" parTransId="{E0A83DF1-6A0C-0B4E-9423-EB07673B1C8D}" sibTransId="{34DEFA81-3E85-B743-93DE-BB50736BE661}"/>
    <dgm:cxn modelId="{DB6B53F8-11A8-0C4E-8442-61DF12DC690C}" type="presOf" srcId="{34D2FA55-A691-2944-B19F-767FACC5D339}" destId="{B1102AA4-A026-3F45-9B33-2F07622E62FB}" srcOrd="0" destOrd="0" presId="urn:microsoft.com/office/officeart/2009/3/layout/HorizontalOrganizationChart#2"/>
    <dgm:cxn modelId="{62E82153-972B-524B-A6CF-39209AD42EE2}" type="presParOf" srcId="{A1605198-CA00-8246-B520-BC7FC7AFED19}" destId="{3575CD22-ABBE-D94D-837C-F659AC8A5519}" srcOrd="0" destOrd="0" presId="urn:microsoft.com/office/officeart/2009/3/layout/HorizontalOrganizationChart#2"/>
    <dgm:cxn modelId="{5EC7AD5C-BF8C-354B-A315-BE30DA8A67A8}" type="presParOf" srcId="{3575CD22-ABBE-D94D-837C-F659AC8A5519}" destId="{F2879F70-061E-C94D-8A61-BE571AD4BA6B}" srcOrd="0" destOrd="0" presId="urn:microsoft.com/office/officeart/2009/3/layout/HorizontalOrganizationChart#2"/>
    <dgm:cxn modelId="{A57E6B96-0246-3E4A-9C6A-EFF7071CB23D}" type="presParOf" srcId="{F2879F70-061E-C94D-8A61-BE571AD4BA6B}" destId="{DF89DE9C-20BC-BF4B-8633-C7B38A5F1FD2}" srcOrd="0" destOrd="0" presId="urn:microsoft.com/office/officeart/2009/3/layout/HorizontalOrganizationChart#2"/>
    <dgm:cxn modelId="{FAEB3E86-78B9-2643-9072-A9816DFFB637}" type="presParOf" srcId="{F2879F70-061E-C94D-8A61-BE571AD4BA6B}" destId="{5B26960A-C86E-2546-942B-AD2A5F619885}" srcOrd="1" destOrd="0" presId="urn:microsoft.com/office/officeart/2009/3/layout/HorizontalOrganizationChart#2"/>
    <dgm:cxn modelId="{189FC5F1-7BAD-6544-B5F6-944FCF10CEE4}" type="presParOf" srcId="{3575CD22-ABBE-D94D-837C-F659AC8A5519}" destId="{84ACC7BC-08C3-3E4E-BABD-ED4E96BAB8FF}" srcOrd="1" destOrd="0" presId="urn:microsoft.com/office/officeart/2009/3/layout/HorizontalOrganizationChart#2"/>
    <dgm:cxn modelId="{F508A2FF-6852-9F47-AAA3-4F2A5FDA0141}" type="presParOf" srcId="{84ACC7BC-08C3-3E4E-BABD-ED4E96BAB8FF}" destId="{4679E1DD-2920-7049-A89D-31A24ABBCFD9}" srcOrd="0" destOrd="0" presId="urn:microsoft.com/office/officeart/2009/3/layout/HorizontalOrganizationChart#2"/>
    <dgm:cxn modelId="{A286CDAB-61A1-864A-A01E-58D2E850DB48}" type="presParOf" srcId="{84ACC7BC-08C3-3E4E-BABD-ED4E96BAB8FF}" destId="{F285F421-770B-8641-8BAD-BFB716439224}" srcOrd="1" destOrd="0" presId="urn:microsoft.com/office/officeart/2009/3/layout/HorizontalOrganizationChart#2"/>
    <dgm:cxn modelId="{4D8E3F2A-8858-D048-B43E-1E598049E1D7}" type="presParOf" srcId="{F285F421-770B-8641-8BAD-BFB716439224}" destId="{9D2A5A28-EF0D-6C41-988D-0F23A5638A05}" srcOrd="0" destOrd="0" presId="urn:microsoft.com/office/officeart/2009/3/layout/HorizontalOrganizationChart#2"/>
    <dgm:cxn modelId="{3DF0A533-9EB4-EA47-96E3-004BBA5F5E14}" type="presParOf" srcId="{9D2A5A28-EF0D-6C41-988D-0F23A5638A05}" destId="{3673D552-6FBB-8140-8027-7F3FA097CA49}" srcOrd="0" destOrd="0" presId="urn:microsoft.com/office/officeart/2009/3/layout/HorizontalOrganizationChart#2"/>
    <dgm:cxn modelId="{00A129C2-72F8-CC44-9E60-41A1854B033B}" type="presParOf" srcId="{9D2A5A28-EF0D-6C41-988D-0F23A5638A05}" destId="{724FB66F-9D95-FF4E-A7A0-DDA3A0B24077}" srcOrd="1" destOrd="0" presId="urn:microsoft.com/office/officeart/2009/3/layout/HorizontalOrganizationChart#2"/>
    <dgm:cxn modelId="{D7E88E54-37D7-4247-A589-0EB4D3D7ADA6}" type="presParOf" srcId="{F285F421-770B-8641-8BAD-BFB716439224}" destId="{E9AC56AC-D040-D842-BF95-857CBE79D243}" srcOrd="1" destOrd="0" presId="urn:microsoft.com/office/officeart/2009/3/layout/HorizontalOrganizationChart#2"/>
    <dgm:cxn modelId="{2E55351D-4C81-0147-9153-16B869CB9D56}" type="presParOf" srcId="{E9AC56AC-D040-D842-BF95-857CBE79D243}" destId="{D26993D3-CD52-EB45-AEEB-06F4902A2130}" srcOrd="0" destOrd="0" presId="urn:microsoft.com/office/officeart/2009/3/layout/HorizontalOrganizationChart#2"/>
    <dgm:cxn modelId="{BDD89742-A303-7548-BF74-32A8CEBBF216}" type="presParOf" srcId="{E9AC56AC-D040-D842-BF95-857CBE79D243}" destId="{EFCC74CD-8C56-E04A-8584-D467465502C9}" srcOrd="1" destOrd="0" presId="urn:microsoft.com/office/officeart/2009/3/layout/HorizontalOrganizationChart#2"/>
    <dgm:cxn modelId="{D6FBE78F-741F-7146-AE66-9A868E4B6BF1}" type="presParOf" srcId="{EFCC74CD-8C56-E04A-8584-D467465502C9}" destId="{68B6B89F-0607-9540-9B4A-7F232C15F238}" srcOrd="0" destOrd="0" presId="urn:microsoft.com/office/officeart/2009/3/layout/HorizontalOrganizationChart#2"/>
    <dgm:cxn modelId="{09DB04F5-CA10-E34D-BB5B-2672AB65182F}" type="presParOf" srcId="{68B6B89F-0607-9540-9B4A-7F232C15F238}" destId="{CA66576F-6744-A44E-8EE8-FEF624E520D1}" srcOrd="0" destOrd="0" presId="urn:microsoft.com/office/officeart/2009/3/layout/HorizontalOrganizationChart#2"/>
    <dgm:cxn modelId="{8E8343BC-58DA-AF48-8D4C-29638A924B45}" type="presParOf" srcId="{68B6B89F-0607-9540-9B4A-7F232C15F238}" destId="{B9323242-CE4F-6944-8AF4-DE6667C79078}" srcOrd="1" destOrd="0" presId="urn:microsoft.com/office/officeart/2009/3/layout/HorizontalOrganizationChart#2"/>
    <dgm:cxn modelId="{73AEEB91-C637-CA4E-8AFE-BD0EED1D14DB}" type="presParOf" srcId="{EFCC74CD-8C56-E04A-8584-D467465502C9}" destId="{D2B7E783-7B43-E347-BD9E-0CEDB703D74A}" srcOrd="1" destOrd="0" presId="urn:microsoft.com/office/officeart/2009/3/layout/HorizontalOrganizationChart#2"/>
    <dgm:cxn modelId="{27563D93-3173-E040-9B7D-80129ED649FF}" type="presParOf" srcId="{EFCC74CD-8C56-E04A-8584-D467465502C9}" destId="{D7852651-5A94-AF4A-80A2-F49B09E6984C}" srcOrd="2" destOrd="0" presId="urn:microsoft.com/office/officeart/2009/3/layout/HorizontalOrganizationChart#2"/>
    <dgm:cxn modelId="{1B50812A-09E1-8D4D-9061-BCE940E7806C}" type="presParOf" srcId="{E9AC56AC-D040-D842-BF95-857CBE79D243}" destId="{A2FC0868-707F-E245-8F4B-AF3B81C72BD1}" srcOrd="2" destOrd="0" presId="urn:microsoft.com/office/officeart/2009/3/layout/HorizontalOrganizationChart#2"/>
    <dgm:cxn modelId="{8ADF2CE7-F90C-CC44-ACF5-A5044BB748DC}" type="presParOf" srcId="{E9AC56AC-D040-D842-BF95-857CBE79D243}" destId="{7A5B55C0-D033-9249-8A6C-9D2733AACB3E}" srcOrd="3" destOrd="0" presId="urn:microsoft.com/office/officeart/2009/3/layout/HorizontalOrganizationChart#2"/>
    <dgm:cxn modelId="{7FA648F4-4B12-A442-A948-D49BE47C649C}" type="presParOf" srcId="{7A5B55C0-D033-9249-8A6C-9D2733AACB3E}" destId="{9C70E287-2508-FC4D-A5F9-8B3513374553}" srcOrd="0" destOrd="0" presId="urn:microsoft.com/office/officeart/2009/3/layout/HorizontalOrganizationChart#2"/>
    <dgm:cxn modelId="{1F526408-9636-C548-BAF1-4434968DC536}" type="presParOf" srcId="{9C70E287-2508-FC4D-A5F9-8B3513374553}" destId="{EE054630-69A0-5042-A8FC-E4EF38743790}" srcOrd="0" destOrd="0" presId="urn:microsoft.com/office/officeart/2009/3/layout/HorizontalOrganizationChart#2"/>
    <dgm:cxn modelId="{AB581DA9-5573-AF47-9F7D-3F8EE86B681C}" type="presParOf" srcId="{9C70E287-2508-FC4D-A5F9-8B3513374553}" destId="{222C187D-109A-7548-A13A-6C67E490191A}" srcOrd="1" destOrd="0" presId="urn:microsoft.com/office/officeart/2009/3/layout/HorizontalOrganizationChart#2"/>
    <dgm:cxn modelId="{82CE3920-D81E-2D42-835A-50840227E13A}" type="presParOf" srcId="{7A5B55C0-D033-9249-8A6C-9D2733AACB3E}" destId="{603BD2FE-0B60-5A4E-90FE-05BA1AFA50DC}" srcOrd="1" destOrd="0" presId="urn:microsoft.com/office/officeart/2009/3/layout/HorizontalOrganizationChart#2"/>
    <dgm:cxn modelId="{9834F625-5C65-7649-AA16-21827B1C9EF5}" type="presParOf" srcId="{7A5B55C0-D033-9249-8A6C-9D2733AACB3E}" destId="{9A064D14-DE39-874D-BD06-601137E49FB7}" srcOrd="2" destOrd="0" presId="urn:microsoft.com/office/officeart/2009/3/layout/HorizontalOrganizationChart#2"/>
    <dgm:cxn modelId="{E0EBD71A-39CF-1D47-86AD-9AE7E25F1390}" type="presParOf" srcId="{F285F421-770B-8641-8BAD-BFB716439224}" destId="{A529F362-A6E3-7B4F-946D-7FE8FA34187C}" srcOrd="2" destOrd="0" presId="urn:microsoft.com/office/officeart/2009/3/layout/HorizontalOrganizationChart#2"/>
    <dgm:cxn modelId="{E014F3C2-0753-7341-A1AA-1C48DCCD86A9}" type="presParOf" srcId="{84ACC7BC-08C3-3E4E-BABD-ED4E96BAB8FF}" destId="{FD7A9D21-780E-9740-A6BD-0869C4938716}" srcOrd="2" destOrd="0" presId="urn:microsoft.com/office/officeart/2009/3/layout/HorizontalOrganizationChart#2"/>
    <dgm:cxn modelId="{AF2992B9-C160-B448-9A4B-F2FB607F3ECC}" type="presParOf" srcId="{84ACC7BC-08C3-3E4E-BABD-ED4E96BAB8FF}" destId="{8E06A80C-2569-9D4B-ABE6-54D6AE5D85A2}" srcOrd="3" destOrd="0" presId="urn:microsoft.com/office/officeart/2009/3/layout/HorizontalOrganizationChart#2"/>
    <dgm:cxn modelId="{D807C9C7-CAC8-5A45-932F-B5068D11D858}" type="presParOf" srcId="{8E06A80C-2569-9D4B-ABE6-54D6AE5D85A2}" destId="{EA34593F-E741-6F40-8BDA-58F699DCC94B}" srcOrd="0" destOrd="0" presId="urn:microsoft.com/office/officeart/2009/3/layout/HorizontalOrganizationChart#2"/>
    <dgm:cxn modelId="{424C9854-C309-7942-AA41-9078553B3B17}" type="presParOf" srcId="{EA34593F-E741-6F40-8BDA-58F699DCC94B}" destId="{AFA423FA-E06F-2741-BF05-087247B4410A}" srcOrd="0" destOrd="0" presId="urn:microsoft.com/office/officeart/2009/3/layout/HorizontalOrganizationChart#2"/>
    <dgm:cxn modelId="{836E5570-F611-0343-8863-C1C0C736C682}" type="presParOf" srcId="{EA34593F-E741-6F40-8BDA-58F699DCC94B}" destId="{A55295AB-AB70-B349-9536-EFCC42B0AD97}" srcOrd="1" destOrd="0" presId="urn:microsoft.com/office/officeart/2009/3/layout/HorizontalOrganizationChart#2"/>
    <dgm:cxn modelId="{451956E2-5C96-1E40-A76B-EB2378179857}" type="presParOf" srcId="{8E06A80C-2569-9D4B-ABE6-54D6AE5D85A2}" destId="{489B116F-8D22-BA43-9B1C-B03F5EC128D8}" srcOrd="1" destOrd="0" presId="urn:microsoft.com/office/officeart/2009/3/layout/HorizontalOrganizationChart#2"/>
    <dgm:cxn modelId="{94DF63CE-7E9D-A54C-954B-B02BA94ACE65}" type="presParOf" srcId="{8E06A80C-2569-9D4B-ABE6-54D6AE5D85A2}" destId="{279F25AF-0499-9746-BA12-1FEEFB3B9FCC}" srcOrd="2" destOrd="0" presId="urn:microsoft.com/office/officeart/2009/3/layout/HorizontalOrganizationChart#2"/>
    <dgm:cxn modelId="{672213B6-B1A0-9C43-91FB-6AC5130106F3}" type="presParOf" srcId="{84ACC7BC-08C3-3E4E-BABD-ED4E96BAB8FF}" destId="{F16BC894-58C1-1247-897B-B2F7857EAA9C}" srcOrd="4" destOrd="0" presId="urn:microsoft.com/office/officeart/2009/3/layout/HorizontalOrganizationChart#2"/>
    <dgm:cxn modelId="{068F6A08-21E4-BD4F-B6D3-B015EA68675D}" type="presParOf" srcId="{84ACC7BC-08C3-3E4E-BABD-ED4E96BAB8FF}" destId="{3D7B7B06-DC65-9F45-8412-801533F2EA1E}" srcOrd="5" destOrd="0" presId="urn:microsoft.com/office/officeart/2009/3/layout/HorizontalOrganizationChart#2"/>
    <dgm:cxn modelId="{CA66233E-1DF0-814A-8BC1-1B0AF8CB2B17}" type="presParOf" srcId="{3D7B7B06-DC65-9F45-8412-801533F2EA1E}" destId="{599BFBF6-E3F0-0349-A006-CA6069F483D7}" srcOrd="0" destOrd="0" presId="urn:microsoft.com/office/officeart/2009/3/layout/HorizontalOrganizationChart#2"/>
    <dgm:cxn modelId="{8C39FACC-2F04-154B-BF0E-82A3860F2076}" type="presParOf" srcId="{599BFBF6-E3F0-0349-A006-CA6069F483D7}" destId="{B1102AA4-A026-3F45-9B33-2F07622E62FB}" srcOrd="0" destOrd="0" presId="urn:microsoft.com/office/officeart/2009/3/layout/HorizontalOrganizationChart#2"/>
    <dgm:cxn modelId="{CB5042D4-AE90-7640-B049-327E884E8EA5}" type="presParOf" srcId="{599BFBF6-E3F0-0349-A006-CA6069F483D7}" destId="{883C5F75-8D42-4C40-B52F-B8C7AAA5DDAF}" srcOrd="1" destOrd="0" presId="urn:microsoft.com/office/officeart/2009/3/layout/HorizontalOrganizationChart#2"/>
    <dgm:cxn modelId="{F7C12E39-0860-3E46-BE21-B3F9E3007EAE}" type="presParOf" srcId="{3D7B7B06-DC65-9F45-8412-801533F2EA1E}" destId="{71A75FBE-7114-AA48-B5F6-D8AD66103AE9}" srcOrd="1" destOrd="0" presId="urn:microsoft.com/office/officeart/2009/3/layout/HorizontalOrganizationChart#2"/>
    <dgm:cxn modelId="{8716A25D-E5C8-6C43-BAA7-176BCE75ACF9}" type="presParOf" srcId="{3D7B7B06-DC65-9F45-8412-801533F2EA1E}" destId="{16EA7AF0-F9FC-EA46-B8BA-A950ADBBCA7C}" srcOrd="2" destOrd="0" presId="urn:microsoft.com/office/officeart/2009/3/layout/HorizontalOrganizationChart#2"/>
    <dgm:cxn modelId="{E169027D-F125-F443-AA22-4D18ABAAD360}" type="presParOf" srcId="{3575CD22-ABBE-D94D-837C-F659AC8A5519}" destId="{33383235-D632-4445-A1CC-B0383A8BA385}" srcOrd="2" destOrd="0" presId="urn:microsoft.com/office/officeart/2009/3/layout/HorizontalOrganizationChart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#15" loCatId="hierarchy" qsTypeId="urn:microsoft.com/office/officeart/2005/8/quickstyle/simple1#17" qsCatId="simple" csTypeId="urn:microsoft.com/office/officeart/2005/8/colors/accent5_1#17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36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>
        <a:noFill/>
      </dgm:spPr>
      <dgm:t>
        <a:bodyPr/>
        <a:lstStyle/>
        <a:p>
          <a:r>
            <a:rPr lang="zh-CN" altLang="en-US" sz="3600" b="0" i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b="0" i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36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7ED5D3E-6918-42B8-8732-59079FCCDFA9}" type="pres">
      <dgm:prSet presAssocID="{B867AD2F-4F48-4BCE-911A-FB948E110DFC}" presName="root1" presStyleCnt="0"/>
      <dgm:spPr/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</dgm:pt>
    <dgm:pt modelId="{C8F0A1F2-441E-477C-85D0-B13C3A31DADB}" type="pres">
      <dgm:prSet presAssocID="{B867AD2F-4F48-4BCE-911A-FB948E110DFC}" presName="level2hierChild" presStyleCnt="0"/>
      <dgm:spPr/>
    </dgm:pt>
    <dgm:pt modelId="{E8421668-3CBF-4BB7-9016-AB7B780D2FF0}" type="pres">
      <dgm:prSet presAssocID="{9FD8382B-BF33-4CC2-8F76-FEE5D19EB53D}" presName="conn2-1" presStyleLbl="parChTrans1D2" presStyleIdx="0" presStyleCnt="1"/>
      <dgm:spPr/>
    </dgm:pt>
    <dgm:pt modelId="{E55747BD-997A-45D8-BC28-18638E5BEFF2}" type="pres">
      <dgm:prSet presAssocID="{9FD8382B-BF33-4CC2-8F76-FEE5D19EB53D}" presName="connTx" presStyleLbl="parChTrans1D2" presStyleIdx="0" presStyleCnt="1"/>
      <dgm:spPr/>
    </dgm:pt>
    <dgm:pt modelId="{AE014FD4-BF65-4A4F-AFC9-1D189EBF6A95}" type="pres">
      <dgm:prSet presAssocID="{DFB11B8C-281C-41C2-949F-A20DDC588FEF}" presName="root2" presStyleCnt="0"/>
      <dgm:spPr/>
    </dgm:pt>
    <dgm:pt modelId="{2893070B-6953-4C81-9304-64EA4D15DFAB}" type="pres">
      <dgm:prSet presAssocID="{DFB11B8C-281C-41C2-949F-A20DDC588FEF}" presName="LevelTwoTextNode" presStyleLbl="node2" presStyleIdx="0" presStyleCnt="1" custScaleX="88741">
        <dgm:presLayoutVars>
          <dgm:chPref val="3"/>
        </dgm:presLayoutVars>
      </dgm:prSet>
      <dgm:spPr/>
    </dgm:pt>
    <dgm:pt modelId="{E400AE39-A99D-48EE-9476-C7E25BC8F030}" type="pres">
      <dgm:prSet presAssocID="{DFB11B8C-281C-41C2-949F-A20DDC588FEF}" presName="level3hierChild" presStyleCnt="0"/>
      <dgm:spPr/>
    </dgm:pt>
    <dgm:pt modelId="{AC08A4BA-CF1E-416E-AC1B-499FCA46236C}" type="pres">
      <dgm:prSet presAssocID="{D94ADEDF-E1C8-44F1-BC50-4B1908A9FE8F}" presName="conn2-1" presStyleLbl="parChTrans1D3" presStyleIdx="0" presStyleCnt="3"/>
      <dgm:spPr/>
    </dgm:pt>
    <dgm:pt modelId="{D0DB6FF8-68CB-45A5-BC80-1D7A6229A2D1}" type="pres">
      <dgm:prSet presAssocID="{D94ADEDF-E1C8-44F1-BC50-4B1908A9FE8F}" presName="connTx" presStyleLbl="parChTrans1D3" presStyleIdx="0" presStyleCnt="3"/>
      <dgm:spPr/>
    </dgm:pt>
    <dgm:pt modelId="{BD28A73E-FC64-458C-8A0D-B71718C29A68}" type="pres">
      <dgm:prSet presAssocID="{32F79D00-337A-4EFC-AD18-622BA0A79D13}" presName="root2" presStyleCnt="0"/>
      <dgm:spPr/>
    </dgm:pt>
    <dgm:pt modelId="{C8360D41-9A43-428D-AC82-85A5EBD07556}" type="pres">
      <dgm:prSet presAssocID="{32F79D00-337A-4EFC-AD18-622BA0A79D13}" presName="LevelTwoTextNode" presStyleLbl="node3" presStyleIdx="0" presStyleCnt="3">
        <dgm:presLayoutVars>
          <dgm:chPref val="3"/>
        </dgm:presLayoutVars>
      </dgm:prSet>
      <dgm:spPr/>
    </dgm:pt>
    <dgm:pt modelId="{EC7464F0-090F-4E0E-B5F4-046F6B37D633}" type="pres">
      <dgm:prSet presAssocID="{32F79D00-337A-4EFC-AD18-622BA0A79D13}" presName="level3hierChild" presStyleCnt="0"/>
      <dgm:spPr/>
    </dgm:pt>
    <dgm:pt modelId="{85C25F7A-3D30-41DE-BBE7-F1F182E4B989}" type="pres">
      <dgm:prSet presAssocID="{0D7DFCD3-6B9E-48B7-A7EC-09D05BF008A1}" presName="conn2-1" presStyleLbl="parChTrans1D3" presStyleIdx="1" presStyleCnt="3"/>
      <dgm:spPr/>
    </dgm:pt>
    <dgm:pt modelId="{DE1FD2EF-94B1-45FA-961D-53E42BBB6134}" type="pres">
      <dgm:prSet presAssocID="{0D7DFCD3-6B9E-48B7-A7EC-09D05BF008A1}" presName="connTx" presStyleLbl="parChTrans1D3" presStyleIdx="1" presStyleCnt="3"/>
      <dgm:spPr/>
    </dgm:pt>
    <dgm:pt modelId="{8F5E7CC7-BE09-4CA9-AA89-950188D6BBA0}" type="pres">
      <dgm:prSet presAssocID="{100F8CC6-6604-4E87-8D83-34593498ED72}" presName="root2" presStyleCnt="0"/>
      <dgm:spPr/>
    </dgm:pt>
    <dgm:pt modelId="{26C5888F-C1D8-497A-8D3B-4D548C0CED3B}" type="pres">
      <dgm:prSet presAssocID="{100F8CC6-6604-4E87-8D83-34593498ED72}" presName="LevelTwoTextNode" presStyleLbl="node3" presStyleIdx="1" presStyleCnt="3">
        <dgm:presLayoutVars>
          <dgm:chPref val="3"/>
        </dgm:presLayoutVars>
      </dgm:prSet>
      <dgm:spPr/>
    </dgm:pt>
    <dgm:pt modelId="{56387F3F-F8D3-41C7-A0CF-B88E7AC2CA96}" type="pres">
      <dgm:prSet presAssocID="{100F8CC6-6604-4E87-8D83-34593498ED72}" presName="level3hierChild" presStyleCnt="0"/>
      <dgm:spPr/>
    </dgm:pt>
    <dgm:pt modelId="{B4DEC962-28DA-6747-B87E-08A93DEA0DF1}" type="pres">
      <dgm:prSet presAssocID="{47014034-32FE-1346-A5B5-EC6FA4AC0259}" presName="conn2-1" presStyleLbl="parChTrans1D3" presStyleIdx="2" presStyleCnt="3"/>
      <dgm:spPr/>
    </dgm:pt>
    <dgm:pt modelId="{E464BCC8-4BA5-0D4E-9E09-BF5E844BDBBC}" type="pres">
      <dgm:prSet presAssocID="{47014034-32FE-1346-A5B5-EC6FA4AC0259}" presName="connTx" presStyleLbl="parChTrans1D3" presStyleIdx="2" presStyleCnt="3"/>
      <dgm:spPr/>
    </dgm:pt>
    <dgm:pt modelId="{750EFC80-02A5-554F-A9E2-4BAA30DCC871}" type="pres">
      <dgm:prSet presAssocID="{34D2FA55-A691-2944-B19F-767FACC5D339}" presName="root2" presStyleCnt="0"/>
      <dgm:spPr/>
    </dgm:pt>
    <dgm:pt modelId="{B28E3AA1-7033-3743-9710-8519320B17EF}" type="pres">
      <dgm:prSet presAssocID="{34D2FA55-A691-2944-B19F-767FACC5D339}" presName="LevelTwoTextNode" presStyleLbl="node3" presStyleIdx="2" presStyleCnt="3">
        <dgm:presLayoutVars>
          <dgm:chPref val="3"/>
        </dgm:presLayoutVars>
      </dgm:prSet>
      <dgm:spPr/>
    </dgm:pt>
    <dgm:pt modelId="{A23FF35E-5A0B-E24D-B420-53FC8C788F4D}" type="pres">
      <dgm:prSet presAssocID="{34D2FA55-A691-2944-B19F-767FACC5D339}" presName="level3hierChild" presStyleCnt="0"/>
      <dgm:spPr/>
    </dgm:pt>
  </dgm:ptLst>
  <dgm:cxnLst>
    <dgm:cxn modelId="{29ECCB08-8E2F-BB4A-9B23-FE269AB277CD}" type="presOf" srcId="{9FD8382B-BF33-4CC2-8F76-FEE5D19EB53D}" destId="{E55747BD-997A-45D8-BC28-18638E5BEFF2}" srcOrd="1" destOrd="0" presId="urn:microsoft.com/office/officeart/2008/layout/HorizontalMultiLevelHierarchy#15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50BB7930-E628-184C-8942-EC6B75B54AB8}" type="presOf" srcId="{47014034-32FE-1346-A5B5-EC6FA4AC0259}" destId="{B4DEC962-28DA-6747-B87E-08A93DEA0DF1}" srcOrd="0" destOrd="0" presId="urn:microsoft.com/office/officeart/2008/layout/HorizontalMultiLevelHierarchy#15"/>
    <dgm:cxn modelId="{0CE82E31-9D49-E645-9854-401498518583}" type="presOf" srcId="{0D5BED98-6C20-4A9F-816D-01ABCCB10BA4}" destId="{DEE368E8-2B44-456D-99C1-BD363FE9F196}" srcOrd="0" destOrd="0" presId="urn:microsoft.com/office/officeart/2008/layout/HorizontalMultiLevelHierarchy#15"/>
    <dgm:cxn modelId="{39D24741-0E68-E94E-B91A-084149B88D66}" type="presOf" srcId="{DFB11B8C-281C-41C2-949F-A20DDC588FEF}" destId="{2893070B-6953-4C81-9304-64EA4D15DFAB}" srcOrd="0" destOrd="0" presId="urn:microsoft.com/office/officeart/2008/layout/HorizontalMultiLevelHierarchy#15"/>
    <dgm:cxn modelId="{79A24666-EEAA-F84D-B541-D9B779EF8E28}" type="presOf" srcId="{D94ADEDF-E1C8-44F1-BC50-4B1908A9FE8F}" destId="{AC08A4BA-CF1E-416E-AC1B-499FCA46236C}" srcOrd="0" destOrd="0" presId="urn:microsoft.com/office/officeart/2008/layout/HorizontalMultiLevelHierarchy#15"/>
    <dgm:cxn modelId="{D4554149-BA92-3741-BCF0-CD2B7036093E}" type="presOf" srcId="{0D7DFCD3-6B9E-48B7-A7EC-09D05BF008A1}" destId="{85C25F7A-3D30-41DE-BBE7-F1F182E4B989}" srcOrd="0" destOrd="0" presId="urn:microsoft.com/office/officeart/2008/layout/HorizontalMultiLevelHierarchy#15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20AF7258-F0FF-5F43-B7FE-3F432858E800}" type="presOf" srcId="{34D2FA55-A691-2944-B19F-767FACC5D339}" destId="{B28E3AA1-7033-3743-9710-8519320B17EF}" srcOrd="0" destOrd="0" presId="urn:microsoft.com/office/officeart/2008/layout/HorizontalMultiLevelHierarchy#15"/>
    <dgm:cxn modelId="{C62B5B7F-B15A-1541-B9EB-746047637166}" type="presOf" srcId="{B867AD2F-4F48-4BCE-911A-FB948E110DFC}" destId="{656A006A-1A54-4195-AB47-ADB4659CBC79}" srcOrd="0" destOrd="0" presId="urn:microsoft.com/office/officeart/2008/layout/HorizontalMultiLevelHierarchy#15"/>
    <dgm:cxn modelId="{B203F594-7508-C545-B4E3-BC9BBAC25E63}" type="presOf" srcId="{100F8CC6-6604-4E87-8D83-34593498ED72}" destId="{26C5888F-C1D8-497A-8D3B-4D548C0CED3B}" srcOrd="0" destOrd="0" presId="urn:microsoft.com/office/officeart/2008/layout/HorizontalMultiLevelHierarchy#15"/>
    <dgm:cxn modelId="{135BC3B8-7618-AE48-A499-50811044AE2B}" type="presOf" srcId="{0D7DFCD3-6B9E-48B7-A7EC-09D05BF008A1}" destId="{DE1FD2EF-94B1-45FA-961D-53E42BBB6134}" srcOrd="1" destOrd="0" presId="urn:microsoft.com/office/officeart/2008/layout/HorizontalMultiLevelHierarchy#15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F182ABD8-6B47-6445-A882-024E4CA4A5FF}" type="presOf" srcId="{32F79D00-337A-4EFC-AD18-622BA0A79D13}" destId="{C8360D41-9A43-428D-AC82-85A5EBD07556}" srcOrd="0" destOrd="0" presId="urn:microsoft.com/office/officeart/2008/layout/HorizontalMultiLevelHierarchy#15"/>
    <dgm:cxn modelId="{1DDD72E4-67BB-AB49-8073-C1FD3DBFB36E}" type="presOf" srcId="{47014034-32FE-1346-A5B5-EC6FA4AC0259}" destId="{E464BCC8-4BA5-0D4E-9E09-BF5E844BDBBC}" srcOrd="1" destOrd="0" presId="urn:microsoft.com/office/officeart/2008/layout/HorizontalMultiLevelHierarchy#15"/>
    <dgm:cxn modelId="{3D0692ED-8B6C-3941-B548-92462F24300D}" type="presOf" srcId="{9FD8382B-BF33-4CC2-8F76-FEE5D19EB53D}" destId="{E8421668-3CBF-4BB7-9016-AB7B780D2FF0}" srcOrd="0" destOrd="0" presId="urn:microsoft.com/office/officeart/2008/layout/HorizontalMultiLevelHierarchy#15"/>
    <dgm:cxn modelId="{DBCD35FB-8034-EE43-86B0-94644F4DD455}" type="presOf" srcId="{D94ADEDF-E1C8-44F1-BC50-4B1908A9FE8F}" destId="{D0DB6FF8-68CB-45A5-BC80-1D7A6229A2D1}" srcOrd="1" destOrd="0" presId="urn:microsoft.com/office/officeart/2008/layout/HorizontalMultiLevelHierarchy#15"/>
    <dgm:cxn modelId="{BBC6B9F3-A248-DB4C-9A10-E40A7914815C}" type="presParOf" srcId="{DEE368E8-2B44-456D-99C1-BD363FE9F196}" destId="{C7ED5D3E-6918-42B8-8732-59079FCCDFA9}" srcOrd="0" destOrd="0" presId="urn:microsoft.com/office/officeart/2008/layout/HorizontalMultiLevelHierarchy#15"/>
    <dgm:cxn modelId="{74473174-4D68-CB43-BF2F-8E2AF166EC3B}" type="presParOf" srcId="{C7ED5D3E-6918-42B8-8732-59079FCCDFA9}" destId="{656A006A-1A54-4195-AB47-ADB4659CBC79}" srcOrd="0" destOrd="0" presId="urn:microsoft.com/office/officeart/2008/layout/HorizontalMultiLevelHierarchy#15"/>
    <dgm:cxn modelId="{A133ADF8-0531-3646-96A1-0D488D2400A1}" type="presParOf" srcId="{C7ED5D3E-6918-42B8-8732-59079FCCDFA9}" destId="{C8F0A1F2-441E-477C-85D0-B13C3A31DADB}" srcOrd="1" destOrd="0" presId="urn:microsoft.com/office/officeart/2008/layout/HorizontalMultiLevelHierarchy#15"/>
    <dgm:cxn modelId="{E8F7E35F-494E-F749-A3B6-E98CB7E455D0}" type="presParOf" srcId="{C8F0A1F2-441E-477C-85D0-B13C3A31DADB}" destId="{E8421668-3CBF-4BB7-9016-AB7B780D2FF0}" srcOrd="0" destOrd="0" presId="urn:microsoft.com/office/officeart/2008/layout/HorizontalMultiLevelHierarchy#15"/>
    <dgm:cxn modelId="{F80BBAAB-17D0-1843-ACBC-E41C2556AE24}" type="presParOf" srcId="{E8421668-3CBF-4BB7-9016-AB7B780D2FF0}" destId="{E55747BD-997A-45D8-BC28-18638E5BEFF2}" srcOrd="0" destOrd="0" presId="urn:microsoft.com/office/officeart/2008/layout/HorizontalMultiLevelHierarchy#15"/>
    <dgm:cxn modelId="{0902A3C3-77EC-2D48-866D-EB3BA5511040}" type="presParOf" srcId="{C8F0A1F2-441E-477C-85D0-B13C3A31DADB}" destId="{AE014FD4-BF65-4A4F-AFC9-1D189EBF6A95}" srcOrd="1" destOrd="0" presId="urn:microsoft.com/office/officeart/2008/layout/HorizontalMultiLevelHierarchy#15"/>
    <dgm:cxn modelId="{B12FD8DD-4212-014E-9BCC-A34E7138D99F}" type="presParOf" srcId="{AE014FD4-BF65-4A4F-AFC9-1D189EBF6A95}" destId="{2893070B-6953-4C81-9304-64EA4D15DFAB}" srcOrd="0" destOrd="0" presId="urn:microsoft.com/office/officeart/2008/layout/HorizontalMultiLevelHierarchy#15"/>
    <dgm:cxn modelId="{677793F4-207B-314F-8C58-942FBACD06BD}" type="presParOf" srcId="{AE014FD4-BF65-4A4F-AFC9-1D189EBF6A95}" destId="{E400AE39-A99D-48EE-9476-C7E25BC8F030}" srcOrd="1" destOrd="0" presId="urn:microsoft.com/office/officeart/2008/layout/HorizontalMultiLevelHierarchy#15"/>
    <dgm:cxn modelId="{A1930DB3-73B0-E946-B674-F4BB357A9BCA}" type="presParOf" srcId="{E400AE39-A99D-48EE-9476-C7E25BC8F030}" destId="{AC08A4BA-CF1E-416E-AC1B-499FCA46236C}" srcOrd="0" destOrd="0" presId="urn:microsoft.com/office/officeart/2008/layout/HorizontalMultiLevelHierarchy#15"/>
    <dgm:cxn modelId="{BB42213C-F9BD-E14A-8A1E-6184F4C99AE9}" type="presParOf" srcId="{AC08A4BA-CF1E-416E-AC1B-499FCA46236C}" destId="{D0DB6FF8-68CB-45A5-BC80-1D7A6229A2D1}" srcOrd="0" destOrd="0" presId="urn:microsoft.com/office/officeart/2008/layout/HorizontalMultiLevelHierarchy#15"/>
    <dgm:cxn modelId="{8EE8D9EC-A7F2-EF42-9A18-9EF50562913C}" type="presParOf" srcId="{E400AE39-A99D-48EE-9476-C7E25BC8F030}" destId="{BD28A73E-FC64-458C-8A0D-B71718C29A68}" srcOrd="1" destOrd="0" presId="urn:microsoft.com/office/officeart/2008/layout/HorizontalMultiLevelHierarchy#15"/>
    <dgm:cxn modelId="{4DB88565-30C6-4246-BB34-5578E7B51E1A}" type="presParOf" srcId="{BD28A73E-FC64-458C-8A0D-B71718C29A68}" destId="{C8360D41-9A43-428D-AC82-85A5EBD07556}" srcOrd="0" destOrd="0" presId="urn:microsoft.com/office/officeart/2008/layout/HorizontalMultiLevelHierarchy#15"/>
    <dgm:cxn modelId="{3BA03D41-F94B-E447-BD07-00046C23866A}" type="presParOf" srcId="{BD28A73E-FC64-458C-8A0D-B71718C29A68}" destId="{EC7464F0-090F-4E0E-B5F4-046F6B37D633}" srcOrd="1" destOrd="0" presId="urn:microsoft.com/office/officeart/2008/layout/HorizontalMultiLevelHierarchy#15"/>
    <dgm:cxn modelId="{E5A60816-413C-654C-8DA4-439F858EFB5B}" type="presParOf" srcId="{E400AE39-A99D-48EE-9476-C7E25BC8F030}" destId="{85C25F7A-3D30-41DE-BBE7-F1F182E4B989}" srcOrd="2" destOrd="0" presId="urn:microsoft.com/office/officeart/2008/layout/HorizontalMultiLevelHierarchy#15"/>
    <dgm:cxn modelId="{CCFC1369-8D72-7B46-ABF7-901C2DA0D1EC}" type="presParOf" srcId="{85C25F7A-3D30-41DE-BBE7-F1F182E4B989}" destId="{DE1FD2EF-94B1-45FA-961D-53E42BBB6134}" srcOrd="0" destOrd="0" presId="urn:microsoft.com/office/officeart/2008/layout/HorizontalMultiLevelHierarchy#15"/>
    <dgm:cxn modelId="{EC49D955-B62D-CC46-82F3-13233F145BE5}" type="presParOf" srcId="{E400AE39-A99D-48EE-9476-C7E25BC8F030}" destId="{8F5E7CC7-BE09-4CA9-AA89-950188D6BBA0}" srcOrd="3" destOrd="0" presId="urn:microsoft.com/office/officeart/2008/layout/HorizontalMultiLevelHierarchy#15"/>
    <dgm:cxn modelId="{2792CBDC-2DC3-3544-8B1B-0ACC9EA116FA}" type="presParOf" srcId="{8F5E7CC7-BE09-4CA9-AA89-950188D6BBA0}" destId="{26C5888F-C1D8-497A-8D3B-4D548C0CED3B}" srcOrd="0" destOrd="0" presId="urn:microsoft.com/office/officeart/2008/layout/HorizontalMultiLevelHierarchy#15"/>
    <dgm:cxn modelId="{7AED8CF8-3512-2642-9FDD-1038F970C1B6}" type="presParOf" srcId="{8F5E7CC7-BE09-4CA9-AA89-950188D6BBA0}" destId="{56387F3F-F8D3-41C7-A0CF-B88E7AC2CA96}" srcOrd="1" destOrd="0" presId="urn:microsoft.com/office/officeart/2008/layout/HorizontalMultiLevelHierarchy#15"/>
    <dgm:cxn modelId="{19C15CB3-9F42-864C-AD9A-CEBA703997EB}" type="presParOf" srcId="{E400AE39-A99D-48EE-9476-C7E25BC8F030}" destId="{B4DEC962-28DA-6747-B87E-08A93DEA0DF1}" srcOrd="4" destOrd="0" presId="urn:microsoft.com/office/officeart/2008/layout/HorizontalMultiLevelHierarchy#15"/>
    <dgm:cxn modelId="{1EA72B3A-6EDB-6443-956F-678199341936}" type="presParOf" srcId="{B4DEC962-28DA-6747-B87E-08A93DEA0DF1}" destId="{E464BCC8-4BA5-0D4E-9E09-BF5E844BDBBC}" srcOrd="0" destOrd="0" presId="urn:microsoft.com/office/officeart/2008/layout/HorizontalMultiLevelHierarchy#15"/>
    <dgm:cxn modelId="{AF1B1B0D-D3B1-074D-A5C1-589A9CF8DF92}" type="presParOf" srcId="{E400AE39-A99D-48EE-9476-C7E25BC8F030}" destId="{750EFC80-02A5-554F-A9E2-4BAA30DCC871}" srcOrd="5" destOrd="0" presId="urn:microsoft.com/office/officeart/2008/layout/HorizontalMultiLevelHierarchy#15"/>
    <dgm:cxn modelId="{622A3D6B-2729-9A4B-A51F-8B8D9639209C}" type="presParOf" srcId="{750EFC80-02A5-554F-A9E2-4BAA30DCC871}" destId="{B28E3AA1-7033-3743-9710-8519320B17EF}" srcOrd="0" destOrd="0" presId="urn:microsoft.com/office/officeart/2008/layout/HorizontalMultiLevelHierarchy#15"/>
    <dgm:cxn modelId="{8B130B27-C60C-BA47-9A1D-588215D0ACF2}" type="presParOf" srcId="{750EFC80-02A5-554F-A9E2-4BAA30DCC871}" destId="{A23FF35E-5A0B-E24D-B420-53FC8C788F4D}" srcOrd="1" destOrd="0" presId="urn:microsoft.com/office/officeart/2008/layout/HorizontalMultiLevelHierarchy#1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9/3/layout/HorizontalOrganizationChart#3" loCatId="hierarchy" qsTypeId="urn:microsoft.com/office/officeart/2005/8/quickstyle/simple1#18" qsCatId="simple" csTypeId="urn:microsoft.com/office/officeart/2005/8/colors/accent5_1#18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60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60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/>
      <dgm:t>
        <a:bodyPr/>
        <a:lstStyle/>
        <a:p>
          <a:r>
            <a:rPr lang="zh-CN" altLang="en-US" sz="60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60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60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7618AF6A-96A3-2043-A8A2-35C88CDC4C43}">
      <dgm:prSet custT="1"/>
      <dgm:spPr/>
      <dgm:t>
        <a:bodyPr/>
        <a:lstStyle/>
        <a:p>
          <a:pPr algn="ctr"/>
          <a:r>
            <a:rPr lang="zh-CN" altLang="en-US" sz="60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</a:t>
          </a:r>
        </a:p>
      </dgm:t>
    </dgm:pt>
    <dgm:pt modelId="{E0A83DF1-6A0C-0B4E-9423-EB07673B1C8D}" type="parTrans" cxnId="{69FD0AEE-95F4-314D-BFCE-1FB2319C2158}">
      <dgm:prSet/>
      <dgm:spPr/>
      <dgm:t>
        <a:bodyPr/>
        <a:lstStyle/>
        <a:p>
          <a:endParaRPr lang="zh-CN" altLang="en-US"/>
        </a:p>
      </dgm:t>
    </dgm:pt>
    <dgm:pt modelId="{34DEFA81-3E85-B743-93DE-BB50736BE661}" type="sibTrans" cxnId="{69FD0AEE-95F4-314D-BFCE-1FB2319C2158}">
      <dgm:prSet/>
      <dgm:spPr/>
      <dgm:t>
        <a:bodyPr/>
        <a:lstStyle/>
        <a:p>
          <a:endParaRPr lang="zh-CN" altLang="en-US"/>
        </a:p>
      </dgm:t>
    </dgm:pt>
    <dgm:pt modelId="{3B4782F6-CFA7-7F43-9EAC-A82FA6533467}">
      <dgm:prSet custT="1"/>
      <dgm:spPr/>
      <dgm:t>
        <a:bodyPr/>
        <a:lstStyle/>
        <a:p>
          <a:r>
            <a:rPr lang="zh-CN" altLang="en-US" sz="60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</a:t>
          </a:r>
        </a:p>
      </dgm:t>
    </dgm:pt>
    <dgm:pt modelId="{3737B83A-6DF7-0441-A873-31373E653EDC}" type="parTrans" cxnId="{B0AA1BE9-A317-0641-BDB5-B697E278BD55}">
      <dgm:prSet/>
      <dgm:spPr/>
      <dgm:t>
        <a:bodyPr/>
        <a:lstStyle/>
        <a:p>
          <a:endParaRPr lang="zh-CN" altLang="en-US"/>
        </a:p>
      </dgm:t>
    </dgm:pt>
    <dgm:pt modelId="{AD7A480C-B579-D64E-A3FC-4DC10583EAD6}" type="sibTrans" cxnId="{B0AA1BE9-A317-0641-BDB5-B697E278BD55}">
      <dgm:prSet/>
      <dgm:spPr/>
      <dgm:t>
        <a:bodyPr/>
        <a:lstStyle/>
        <a:p>
          <a:endParaRPr lang="zh-CN" altLang="en-US"/>
        </a:p>
      </dgm:t>
    </dgm:pt>
    <dgm:pt modelId="{0A2DA34A-60B0-D140-A923-A5AF9CF2E100}">
      <dgm:prSet custT="1"/>
      <dgm:spPr/>
      <dgm:t>
        <a:bodyPr/>
        <a:lstStyle/>
        <a:p>
          <a:r>
            <a:rPr lang="zh-CN" altLang="en-US" sz="6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哲学的贫困</a:t>
          </a:r>
        </a:p>
      </dgm:t>
    </dgm:pt>
    <dgm:pt modelId="{E9585CD4-63EE-894A-A7FA-AE5363779305}" type="parTrans" cxnId="{BBF08191-5835-B44E-9146-182F2123BB71}">
      <dgm:prSet/>
      <dgm:spPr/>
      <dgm:t>
        <a:bodyPr/>
        <a:lstStyle/>
        <a:p>
          <a:endParaRPr lang="zh-CN" altLang="en-US"/>
        </a:p>
      </dgm:t>
    </dgm:pt>
    <dgm:pt modelId="{60FF9BF9-2C0F-074C-80DB-0B1EC80EEDCB}" type="sibTrans" cxnId="{BBF08191-5835-B44E-9146-182F2123BB71}">
      <dgm:prSet/>
      <dgm:spPr/>
      <dgm:t>
        <a:bodyPr/>
        <a:lstStyle/>
        <a:p>
          <a:endParaRPr lang="zh-CN" altLang="en-US"/>
        </a:p>
      </dgm:t>
    </dgm:pt>
    <dgm:pt modelId="{D7C1B915-9AB2-5747-BC15-8B25BCEBB464}">
      <dgm:prSet custT="1"/>
      <dgm:spPr/>
      <dgm:t>
        <a:bodyPr/>
        <a:lstStyle/>
        <a:p>
          <a:r>
            <a:rPr lang="zh-CN" altLang="en-US" sz="6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共产党宣言</a:t>
          </a:r>
        </a:p>
      </dgm:t>
    </dgm:pt>
    <dgm:pt modelId="{E3EA928C-775A-EF40-B26E-7592022BB160}" type="parTrans" cxnId="{7C0F2165-4DCD-4A43-BE2A-2739C2E8F4F3}">
      <dgm:prSet/>
      <dgm:spPr/>
      <dgm:t>
        <a:bodyPr/>
        <a:lstStyle/>
        <a:p>
          <a:endParaRPr lang="zh-CN" altLang="en-US"/>
        </a:p>
      </dgm:t>
    </dgm:pt>
    <dgm:pt modelId="{48A3F14D-E626-104C-A5FA-3A10C3050755}" type="sibTrans" cxnId="{7C0F2165-4DCD-4A43-BE2A-2739C2E8F4F3}">
      <dgm:prSet/>
      <dgm:spPr/>
      <dgm:t>
        <a:bodyPr/>
        <a:lstStyle/>
        <a:p>
          <a:endParaRPr lang="zh-CN" altLang="en-US"/>
        </a:p>
      </dgm:t>
    </dgm:pt>
    <dgm:pt modelId="{A1605198-CA00-8246-B520-BC7FC7AFED19}" type="pres">
      <dgm:prSet presAssocID="{0D5BED98-6C20-4A9F-816D-01ABCCB10BA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575CD22-ABBE-D94D-837C-F659AC8A5519}" type="pres">
      <dgm:prSet presAssocID="{DFB11B8C-281C-41C2-949F-A20DDC588FEF}" presName="hierRoot1" presStyleCnt="0">
        <dgm:presLayoutVars>
          <dgm:hierBranch val="init"/>
        </dgm:presLayoutVars>
      </dgm:prSet>
      <dgm:spPr/>
    </dgm:pt>
    <dgm:pt modelId="{F2879F70-061E-C94D-8A61-BE571AD4BA6B}" type="pres">
      <dgm:prSet presAssocID="{DFB11B8C-281C-41C2-949F-A20DDC588FEF}" presName="rootComposite1" presStyleCnt="0"/>
      <dgm:spPr/>
    </dgm:pt>
    <dgm:pt modelId="{DF89DE9C-20BC-BF4B-8633-C7B38A5F1FD2}" type="pres">
      <dgm:prSet presAssocID="{DFB11B8C-281C-41C2-949F-A20DDC588FEF}" presName="rootText1" presStyleLbl="node0" presStyleIdx="0" presStyleCnt="1" custScaleX="98798">
        <dgm:presLayoutVars>
          <dgm:chPref val="3"/>
        </dgm:presLayoutVars>
      </dgm:prSet>
      <dgm:spPr/>
    </dgm:pt>
    <dgm:pt modelId="{5B26960A-C86E-2546-942B-AD2A5F619885}" type="pres">
      <dgm:prSet presAssocID="{DFB11B8C-281C-41C2-949F-A20DDC588FEF}" presName="rootConnector1" presStyleLbl="node1" presStyleIdx="0" presStyleCnt="0"/>
      <dgm:spPr/>
    </dgm:pt>
    <dgm:pt modelId="{84ACC7BC-08C3-3E4E-BABD-ED4E96BAB8FF}" type="pres">
      <dgm:prSet presAssocID="{DFB11B8C-281C-41C2-949F-A20DDC588FEF}" presName="hierChild2" presStyleCnt="0"/>
      <dgm:spPr/>
    </dgm:pt>
    <dgm:pt modelId="{4679E1DD-2920-7049-A89D-31A24ABBCFD9}" type="pres">
      <dgm:prSet presAssocID="{D94ADEDF-E1C8-44F1-BC50-4B1908A9FE8F}" presName="Name64" presStyleLbl="parChTrans1D2" presStyleIdx="0" presStyleCnt="3"/>
      <dgm:spPr/>
    </dgm:pt>
    <dgm:pt modelId="{F285F421-770B-8641-8BAD-BFB716439224}" type="pres">
      <dgm:prSet presAssocID="{32F79D00-337A-4EFC-AD18-622BA0A79D13}" presName="hierRoot2" presStyleCnt="0">
        <dgm:presLayoutVars>
          <dgm:hierBranch val="init"/>
        </dgm:presLayoutVars>
      </dgm:prSet>
      <dgm:spPr/>
    </dgm:pt>
    <dgm:pt modelId="{9D2A5A28-EF0D-6C41-988D-0F23A5638A05}" type="pres">
      <dgm:prSet presAssocID="{32F79D00-337A-4EFC-AD18-622BA0A79D13}" presName="rootComposite" presStyleCnt="0"/>
      <dgm:spPr/>
    </dgm:pt>
    <dgm:pt modelId="{3673D552-6FBB-8140-8027-7F3FA097CA49}" type="pres">
      <dgm:prSet presAssocID="{32F79D00-337A-4EFC-AD18-622BA0A79D13}" presName="rootText" presStyleLbl="node2" presStyleIdx="0" presStyleCnt="3">
        <dgm:presLayoutVars>
          <dgm:chPref val="3"/>
        </dgm:presLayoutVars>
      </dgm:prSet>
      <dgm:spPr/>
    </dgm:pt>
    <dgm:pt modelId="{724FB66F-9D95-FF4E-A7A0-DDA3A0B24077}" type="pres">
      <dgm:prSet presAssocID="{32F79D00-337A-4EFC-AD18-622BA0A79D13}" presName="rootConnector" presStyleLbl="node2" presStyleIdx="0" presStyleCnt="3"/>
      <dgm:spPr/>
    </dgm:pt>
    <dgm:pt modelId="{E9AC56AC-D040-D842-BF95-857CBE79D243}" type="pres">
      <dgm:prSet presAssocID="{32F79D00-337A-4EFC-AD18-622BA0A79D13}" presName="hierChild4" presStyleCnt="0"/>
      <dgm:spPr/>
    </dgm:pt>
    <dgm:pt modelId="{D26993D3-CD52-EB45-AEEB-06F4902A2130}" type="pres">
      <dgm:prSet presAssocID="{E0A83DF1-6A0C-0B4E-9423-EB07673B1C8D}" presName="Name64" presStyleLbl="parChTrans1D3" presStyleIdx="0" presStyleCnt="4"/>
      <dgm:spPr/>
    </dgm:pt>
    <dgm:pt modelId="{EFCC74CD-8C56-E04A-8584-D467465502C9}" type="pres">
      <dgm:prSet presAssocID="{7618AF6A-96A3-2043-A8A2-35C88CDC4C43}" presName="hierRoot2" presStyleCnt="0">
        <dgm:presLayoutVars>
          <dgm:hierBranch val="init"/>
        </dgm:presLayoutVars>
      </dgm:prSet>
      <dgm:spPr/>
    </dgm:pt>
    <dgm:pt modelId="{68B6B89F-0607-9540-9B4A-7F232C15F238}" type="pres">
      <dgm:prSet presAssocID="{7618AF6A-96A3-2043-A8A2-35C88CDC4C43}" presName="rootComposite" presStyleCnt="0"/>
      <dgm:spPr/>
    </dgm:pt>
    <dgm:pt modelId="{CA66576F-6744-A44E-8EE8-FEF624E520D1}" type="pres">
      <dgm:prSet presAssocID="{7618AF6A-96A3-2043-A8A2-35C88CDC4C43}" presName="rootText" presStyleLbl="node3" presStyleIdx="0" presStyleCnt="4" custLinFactNeighborX="604">
        <dgm:presLayoutVars>
          <dgm:chPref val="3"/>
        </dgm:presLayoutVars>
      </dgm:prSet>
      <dgm:spPr/>
    </dgm:pt>
    <dgm:pt modelId="{B9323242-CE4F-6944-8AF4-DE6667C79078}" type="pres">
      <dgm:prSet presAssocID="{7618AF6A-96A3-2043-A8A2-35C88CDC4C43}" presName="rootConnector" presStyleLbl="node3" presStyleIdx="0" presStyleCnt="4"/>
      <dgm:spPr/>
    </dgm:pt>
    <dgm:pt modelId="{D2B7E783-7B43-E347-BD9E-0CEDB703D74A}" type="pres">
      <dgm:prSet presAssocID="{7618AF6A-96A3-2043-A8A2-35C88CDC4C43}" presName="hierChild4" presStyleCnt="0"/>
      <dgm:spPr/>
    </dgm:pt>
    <dgm:pt modelId="{D7852651-5A94-AF4A-80A2-F49B09E6984C}" type="pres">
      <dgm:prSet presAssocID="{7618AF6A-96A3-2043-A8A2-35C88CDC4C43}" presName="hierChild5" presStyleCnt="0"/>
      <dgm:spPr/>
    </dgm:pt>
    <dgm:pt modelId="{A2FC0868-707F-E245-8F4B-AF3B81C72BD1}" type="pres">
      <dgm:prSet presAssocID="{3737B83A-6DF7-0441-A873-31373E653EDC}" presName="Name64" presStyleLbl="parChTrans1D3" presStyleIdx="1" presStyleCnt="4"/>
      <dgm:spPr/>
    </dgm:pt>
    <dgm:pt modelId="{7A5B55C0-D033-9249-8A6C-9D2733AACB3E}" type="pres">
      <dgm:prSet presAssocID="{3B4782F6-CFA7-7F43-9EAC-A82FA6533467}" presName="hierRoot2" presStyleCnt="0">
        <dgm:presLayoutVars>
          <dgm:hierBranch val="init"/>
        </dgm:presLayoutVars>
      </dgm:prSet>
      <dgm:spPr/>
    </dgm:pt>
    <dgm:pt modelId="{9C70E287-2508-FC4D-A5F9-8B3513374553}" type="pres">
      <dgm:prSet presAssocID="{3B4782F6-CFA7-7F43-9EAC-A82FA6533467}" presName="rootComposite" presStyleCnt="0"/>
      <dgm:spPr/>
    </dgm:pt>
    <dgm:pt modelId="{EE054630-69A0-5042-A8FC-E4EF38743790}" type="pres">
      <dgm:prSet presAssocID="{3B4782F6-CFA7-7F43-9EAC-A82FA6533467}" presName="rootText" presStyleLbl="node3" presStyleIdx="1" presStyleCnt="4">
        <dgm:presLayoutVars>
          <dgm:chPref val="3"/>
        </dgm:presLayoutVars>
      </dgm:prSet>
      <dgm:spPr/>
    </dgm:pt>
    <dgm:pt modelId="{222C187D-109A-7548-A13A-6C67E490191A}" type="pres">
      <dgm:prSet presAssocID="{3B4782F6-CFA7-7F43-9EAC-A82FA6533467}" presName="rootConnector" presStyleLbl="node3" presStyleIdx="1" presStyleCnt="4"/>
      <dgm:spPr/>
    </dgm:pt>
    <dgm:pt modelId="{603BD2FE-0B60-5A4E-90FE-05BA1AFA50DC}" type="pres">
      <dgm:prSet presAssocID="{3B4782F6-CFA7-7F43-9EAC-A82FA6533467}" presName="hierChild4" presStyleCnt="0"/>
      <dgm:spPr/>
    </dgm:pt>
    <dgm:pt modelId="{9A064D14-DE39-874D-BD06-601137E49FB7}" type="pres">
      <dgm:prSet presAssocID="{3B4782F6-CFA7-7F43-9EAC-A82FA6533467}" presName="hierChild5" presStyleCnt="0"/>
      <dgm:spPr/>
    </dgm:pt>
    <dgm:pt modelId="{A529F362-A6E3-7B4F-946D-7FE8FA34187C}" type="pres">
      <dgm:prSet presAssocID="{32F79D00-337A-4EFC-AD18-622BA0A79D13}" presName="hierChild5" presStyleCnt="0"/>
      <dgm:spPr/>
    </dgm:pt>
    <dgm:pt modelId="{FD7A9D21-780E-9740-A6BD-0869C4938716}" type="pres">
      <dgm:prSet presAssocID="{0D7DFCD3-6B9E-48B7-A7EC-09D05BF008A1}" presName="Name64" presStyleLbl="parChTrans1D2" presStyleIdx="1" presStyleCnt="3"/>
      <dgm:spPr/>
    </dgm:pt>
    <dgm:pt modelId="{8E06A80C-2569-9D4B-ABE6-54D6AE5D85A2}" type="pres">
      <dgm:prSet presAssocID="{100F8CC6-6604-4E87-8D83-34593498ED72}" presName="hierRoot2" presStyleCnt="0">
        <dgm:presLayoutVars>
          <dgm:hierBranch val="init"/>
        </dgm:presLayoutVars>
      </dgm:prSet>
      <dgm:spPr/>
    </dgm:pt>
    <dgm:pt modelId="{EA34593F-E741-6F40-8BDA-58F699DCC94B}" type="pres">
      <dgm:prSet presAssocID="{100F8CC6-6604-4E87-8D83-34593498ED72}" presName="rootComposite" presStyleCnt="0"/>
      <dgm:spPr/>
    </dgm:pt>
    <dgm:pt modelId="{AFA423FA-E06F-2741-BF05-087247B4410A}" type="pres">
      <dgm:prSet presAssocID="{100F8CC6-6604-4E87-8D83-34593498ED72}" presName="rootText" presStyleLbl="node2" presStyleIdx="1" presStyleCnt="3">
        <dgm:presLayoutVars>
          <dgm:chPref val="3"/>
        </dgm:presLayoutVars>
      </dgm:prSet>
      <dgm:spPr/>
    </dgm:pt>
    <dgm:pt modelId="{A55295AB-AB70-B349-9536-EFCC42B0AD97}" type="pres">
      <dgm:prSet presAssocID="{100F8CC6-6604-4E87-8D83-34593498ED72}" presName="rootConnector" presStyleLbl="node2" presStyleIdx="1" presStyleCnt="3"/>
      <dgm:spPr/>
    </dgm:pt>
    <dgm:pt modelId="{489B116F-8D22-BA43-9B1C-B03F5EC128D8}" type="pres">
      <dgm:prSet presAssocID="{100F8CC6-6604-4E87-8D83-34593498ED72}" presName="hierChild4" presStyleCnt="0"/>
      <dgm:spPr/>
    </dgm:pt>
    <dgm:pt modelId="{9BA47D28-6F7F-8247-AD04-C10E7BF5758E}" type="pres">
      <dgm:prSet presAssocID="{E9585CD4-63EE-894A-A7FA-AE5363779305}" presName="Name64" presStyleLbl="parChTrans1D3" presStyleIdx="2" presStyleCnt="4"/>
      <dgm:spPr/>
    </dgm:pt>
    <dgm:pt modelId="{B8F5FB14-81C6-034A-AD07-261CDDAF5A24}" type="pres">
      <dgm:prSet presAssocID="{0A2DA34A-60B0-D140-A923-A5AF9CF2E100}" presName="hierRoot2" presStyleCnt="0">
        <dgm:presLayoutVars>
          <dgm:hierBranch val="init"/>
        </dgm:presLayoutVars>
      </dgm:prSet>
      <dgm:spPr/>
    </dgm:pt>
    <dgm:pt modelId="{A2022E45-3235-FB4E-B3FC-2BD7C50C1A9D}" type="pres">
      <dgm:prSet presAssocID="{0A2DA34A-60B0-D140-A923-A5AF9CF2E100}" presName="rootComposite" presStyleCnt="0"/>
      <dgm:spPr/>
    </dgm:pt>
    <dgm:pt modelId="{D82AD864-0665-B44F-B67C-EAF69A826D12}" type="pres">
      <dgm:prSet presAssocID="{0A2DA34A-60B0-D140-A923-A5AF9CF2E100}" presName="rootText" presStyleLbl="node3" presStyleIdx="2" presStyleCnt="4">
        <dgm:presLayoutVars>
          <dgm:chPref val="3"/>
        </dgm:presLayoutVars>
      </dgm:prSet>
      <dgm:spPr/>
    </dgm:pt>
    <dgm:pt modelId="{581EA223-B70D-D940-ABDA-1542B5EB7417}" type="pres">
      <dgm:prSet presAssocID="{0A2DA34A-60B0-D140-A923-A5AF9CF2E100}" presName="rootConnector" presStyleLbl="node3" presStyleIdx="2" presStyleCnt="4"/>
      <dgm:spPr/>
    </dgm:pt>
    <dgm:pt modelId="{9EAAAA0C-DFE1-234E-985C-380E258978F8}" type="pres">
      <dgm:prSet presAssocID="{0A2DA34A-60B0-D140-A923-A5AF9CF2E100}" presName="hierChild4" presStyleCnt="0"/>
      <dgm:spPr/>
    </dgm:pt>
    <dgm:pt modelId="{B7DE232E-6F3A-2B49-BABE-74E19D0343E9}" type="pres">
      <dgm:prSet presAssocID="{0A2DA34A-60B0-D140-A923-A5AF9CF2E100}" presName="hierChild5" presStyleCnt="0"/>
      <dgm:spPr/>
    </dgm:pt>
    <dgm:pt modelId="{648BE26B-E31F-084C-BBE2-C3E4B65A3C5F}" type="pres">
      <dgm:prSet presAssocID="{E3EA928C-775A-EF40-B26E-7592022BB160}" presName="Name64" presStyleLbl="parChTrans1D3" presStyleIdx="3" presStyleCnt="4"/>
      <dgm:spPr/>
    </dgm:pt>
    <dgm:pt modelId="{C702F751-5A9B-024F-8B5F-6E48F08435C1}" type="pres">
      <dgm:prSet presAssocID="{D7C1B915-9AB2-5747-BC15-8B25BCEBB464}" presName="hierRoot2" presStyleCnt="0">
        <dgm:presLayoutVars>
          <dgm:hierBranch val="init"/>
        </dgm:presLayoutVars>
      </dgm:prSet>
      <dgm:spPr/>
    </dgm:pt>
    <dgm:pt modelId="{A2F688BF-92EC-3446-A8B2-0106C5547D67}" type="pres">
      <dgm:prSet presAssocID="{D7C1B915-9AB2-5747-BC15-8B25BCEBB464}" presName="rootComposite" presStyleCnt="0"/>
      <dgm:spPr/>
    </dgm:pt>
    <dgm:pt modelId="{2D43BA65-89F3-E642-B6AE-D89D46CAA845}" type="pres">
      <dgm:prSet presAssocID="{D7C1B915-9AB2-5747-BC15-8B25BCEBB464}" presName="rootText" presStyleLbl="node3" presStyleIdx="3" presStyleCnt="4">
        <dgm:presLayoutVars>
          <dgm:chPref val="3"/>
        </dgm:presLayoutVars>
      </dgm:prSet>
      <dgm:spPr/>
    </dgm:pt>
    <dgm:pt modelId="{EB6132E2-6C6C-6A42-A8B4-9B7040BB1AC3}" type="pres">
      <dgm:prSet presAssocID="{D7C1B915-9AB2-5747-BC15-8B25BCEBB464}" presName="rootConnector" presStyleLbl="node3" presStyleIdx="3" presStyleCnt="4"/>
      <dgm:spPr/>
    </dgm:pt>
    <dgm:pt modelId="{865D110A-9917-D546-88BA-717F04625D07}" type="pres">
      <dgm:prSet presAssocID="{D7C1B915-9AB2-5747-BC15-8B25BCEBB464}" presName="hierChild4" presStyleCnt="0"/>
      <dgm:spPr/>
    </dgm:pt>
    <dgm:pt modelId="{2FAD6F1D-ADB0-5B48-89A5-530C98AD76CC}" type="pres">
      <dgm:prSet presAssocID="{D7C1B915-9AB2-5747-BC15-8B25BCEBB464}" presName="hierChild5" presStyleCnt="0"/>
      <dgm:spPr/>
    </dgm:pt>
    <dgm:pt modelId="{279F25AF-0499-9746-BA12-1FEEFB3B9FCC}" type="pres">
      <dgm:prSet presAssocID="{100F8CC6-6604-4E87-8D83-34593498ED72}" presName="hierChild5" presStyleCnt="0"/>
      <dgm:spPr/>
    </dgm:pt>
    <dgm:pt modelId="{F16BC894-58C1-1247-897B-B2F7857EAA9C}" type="pres">
      <dgm:prSet presAssocID="{47014034-32FE-1346-A5B5-EC6FA4AC0259}" presName="Name64" presStyleLbl="parChTrans1D2" presStyleIdx="2" presStyleCnt="3"/>
      <dgm:spPr/>
    </dgm:pt>
    <dgm:pt modelId="{3D7B7B06-DC65-9F45-8412-801533F2EA1E}" type="pres">
      <dgm:prSet presAssocID="{34D2FA55-A691-2944-B19F-767FACC5D339}" presName="hierRoot2" presStyleCnt="0">
        <dgm:presLayoutVars>
          <dgm:hierBranch val="init"/>
        </dgm:presLayoutVars>
      </dgm:prSet>
      <dgm:spPr/>
    </dgm:pt>
    <dgm:pt modelId="{599BFBF6-E3F0-0349-A006-CA6069F483D7}" type="pres">
      <dgm:prSet presAssocID="{34D2FA55-A691-2944-B19F-767FACC5D339}" presName="rootComposite" presStyleCnt="0"/>
      <dgm:spPr/>
    </dgm:pt>
    <dgm:pt modelId="{B1102AA4-A026-3F45-9B33-2F07622E62FB}" type="pres">
      <dgm:prSet presAssocID="{34D2FA55-A691-2944-B19F-767FACC5D339}" presName="rootText" presStyleLbl="node2" presStyleIdx="2" presStyleCnt="3">
        <dgm:presLayoutVars>
          <dgm:chPref val="3"/>
        </dgm:presLayoutVars>
      </dgm:prSet>
      <dgm:spPr/>
    </dgm:pt>
    <dgm:pt modelId="{883C5F75-8D42-4C40-B52F-B8C7AAA5DDAF}" type="pres">
      <dgm:prSet presAssocID="{34D2FA55-A691-2944-B19F-767FACC5D339}" presName="rootConnector" presStyleLbl="node2" presStyleIdx="2" presStyleCnt="3"/>
      <dgm:spPr/>
    </dgm:pt>
    <dgm:pt modelId="{71A75FBE-7114-AA48-B5F6-D8AD66103AE9}" type="pres">
      <dgm:prSet presAssocID="{34D2FA55-A691-2944-B19F-767FACC5D339}" presName="hierChild4" presStyleCnt="0"/>
      <dgm:spPr/>
    </dgm:pt>
    <dgm:pt modelId="{16EA7AF0-F9FC-EA46-B8BA-A950ADBBCA7C}" type="pres">
      <dgm:prSet presAssocID="{34D2FA55-A691-2944-B19F-767FACC5D339}" presName="hierChild5" presStyleCnt="0"/>
      <dgm:spPr/>
    </dgm:pt>
    <dgm:pt modelId="{33383235-D632-4445-A1CC-B0383A8BA385}" type="pres">
      <dgm:prSet presAssocID="{DFB11B8C-281C-41C2-949F-A20DDC588FEF}" presName="hierChild3" presStyleCnt="0"/>
      <dgm:spPr/>
    </dgm:pt>
  </dgm:ptLst>
  <dgm:cxnLst>
    <dgm:cxn modelId="{026B770D-82EE-4637-8D58-16E64C9D5B2D}" srcId="{0D5BED98-6C20-4A9F-816D-01ABCCB10BA4}" destId="{DFB11B8C-281C-41C2-949F-A20DDC588FEF}" srcOrd="0" destOrd="0" parTransId="{9FD8382B-BF33-4CC2-8F76-FEE5D19EB53D}" sibTransId="{12250A92-A8BB-4021-9BFE-AFEA97CBAA63}"/>
    <dgm:cxn modelId="{EE4B550F-DF38-B847-9927-EBB3803261AC}" type="presOf" srcId="{E0A83DF1-6A0C-0B4E-9423-EB07673B1C8D}" destId="{D26993D3-CD52-EB45-AEEB-06F4902A2130}" srcOrd="0" destOrd="0" presId="urn:microsoft.com/office/officeart/2009/3/layout/HorizontalOrganizationChart#3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7ADC8010-EBC9-104C-8835-B2952FB91011}" type="presOf" srcId="{D7C1B915-9AB2-5747-BC15-8B25BCEBB464}" destId="{2D43BA65-89F3-E642-B6AE-D89D46CAA845}" srcOrd="0" destOrd="0" presId="urn:microsoft.com/office/officeart/2009/3/layout/HorizontalOrganizationChart#3"/>
    <dgm:cxn modelId="{1477BE23-C85B-FD43-B3C1-D3F773A03FAE}" type="presOf" srcId="{3B4782F6-CFA7-7F43-9EAC-A82FA6533467}" destId="{EE054630-69A0-5042-A8FC-E4EF38743790}" srcOrd="0" destOrd="0" presId="urn:microsoft.com/office/officeart/2009/3/layout/HorizontalOrganizationChart#3"/>
    <dgm:cxn modelId="{7D2BDC27-B0A6-F24C-BFD9-18A595C42BBE}" type="presOf" srcId="{7618AF6A-96A3-2043-A8A2-35C88CDC4C43}" destId="{CA66576F-6744-A44E-8EE8-FEF624E520D1}" srcOrd="0" destOrd="0" presId="urn:microsoft.com/office/officeart/2009/3/layout/HorizontalOrganizationChart#3"/>
    <dgm:cxn modelId="{10CD6D34-FEBF-2640-9E76-17C75A364972}" type="presOf" srcId="{DFB11B8C-281C-41C2-949F-A20DDC588FEF}" destId="{DF89DE9C-20BC-BF4B-8633-C7B38A5F1FD2}" srcOrd="0" destOrd="0" presId="urn:microsoft.com/office/officeart/2009/3/layout/HorizontalOrganizationChart#3"/>
    <dgm:cxn modelId="{6FC88435-6D22-CB4C-995F-450BDA2DC3E3}" type="presOf" srcId="{34D2FA55-A691-2944-B19F-767FACC5D339}" destId="{B1102AA4-A026-3F45-9B33-2F07622E62FB}" srcOrd="0" destOrd="0" presId="urn:microsoft.com/office/officeart/2009/3/layout/HorizontalOrganizationChart#3"/>
    <dgm:cxn modelId="{A5D7345C-1C80-5343-AEB4-90B4C9D7CD59}" type="presOf" srcId="{DFB11B8C-281C-41C2-949F-A20DDC588FEF}" destId="{5B26960A-C86E-2546-942B-AD2A5F619885}" srcOrd="1" destOrd="0" presId="urn:microsoft.com/office/officeart/2009/3/layout/HorizontalOrganizationChart#3"/>
    <dgm:cxn modelId="{7C0F2165-4DCD-4A43-BE2A-2739C2E8F4F3}" srcId="{100F8CC6-6604-4E87-8D83-34593498ED72}" destId="{D7C1B915-9AB2-5747-BC15-8B25BCEBB464}" srcOrd="1" destOrd="0" parTransId="{E3EA928C-775A-EF40-B26E-7592022BB160}" sibTransId="{48A3F14D-E626-104C-A5FA-3A10C3050755}"/>
    <dgm:cxn modelId="{B91C164A-8624-E548-9AD7-183A21ABD808}" type="presOf" srcId="{0D5BED98-6C20-4A9F-816D-01ABCCB10BA4}" destId="{A1605198-CA00-8246-B520-BC7FC7AFED19}" srcOrd="0" destOrd="0" presId="urn:microsoft.com/office/officeart/2009/3/layout/HorizontalOrganizationChart#3"/>
    <dgm:cxn modelId="{A142576E-CE8A-FB4E-B41F-3108306CBFC8}" type="presOf" srcId="{D94ADEDF-E1C8-44F1-BC50-4B1908A9FE8F}" destId="{4679E1DD-2920-7049-A89D-31A24ABBCFD9}" srcOrd="0" destOrd="0" presId="urn:microsoft.com/office/officeart/2009/3/layout/HorizontalOrganizationChart#3"/>
    <dgm:cxn modelId="{FBE01077-8F48-5440-8165-B60108D78503}" type="presOf" srcId="{7618AF6A-96A3-2043-A8A2-35C88CDC4C43}" destId="{B9323242-CE4F-6944-8AF4-DE6667C79078}" srcOrd="1" destOrd="0" presId="urn:microsoft.com/office/officeart/2009/3/layout/HorizontalOrganizationChart#3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00971C7C-A92F-7544-95CB-681452776080}" type="presOf" srcId="{3737B83A-6DF7-0441-A873-31373E653EDC}" destId="{A2FC0868-707F-E245-8F4B-AF3B81C72BD1}" srcOrd="0" destOrd="0" presId="urn:microsoft.com/office/officeart/2009/3/layout/HorizontalOrganizationChart#3"/>
    <dgm:cxn modelId="{AF7D208B-80E8-EE46-B6D6-DA7D0465059A}" type="presOf" srcId="{34D2FA55-A691-2944-B19F-767FACC5D339}" destId="{883C5F75-8D42-4C40-B52F-B8C7AAA5DDAF}" srcOrd="1" destOrd="0" presId="urn:microsoft.com/office/officeart/2009/3/layout/HorizontalOrganizationChart#3"/>
    <dgm:cxn modelId="{BBF08191-5835-B44E-9146-182F2123BB71}" srcId="{100F8CC6-6604-4E87-8D83-34593498ED72}" destId="{0A2DA34A-60B0-D140-A923-A5AF9CF2E100}" srcOrd="0" destOrd="0" parTransId="{E9585CD4-63EE-894A-A7FA-AE5363779305}" sibTransId="{60FF9BF9-2C0F-074C-80DB-0B1EC80EEDCB}"/>
    <dgm:cxn modelId="{95C7129A-387A-3A4E-B615-00B7F4CFBFED}" type="presOf" srcId="{100F8CC6-6604-4E87-8D83-34593498ED72}" destId="{AFA423FA-E06F-2741-BF05-087247B4410A}" srcOrd="0" destOrd="0" presId="urn:microsoft.com/office/officeart/2009/3/layout/HorizontalOrganizationChart#3"/>
    <dgm:cxn modelId="{C7D5EBB7-5790-BC49-8DD5-A3C25911FAF1}" type="presOf" srcId="{0A2DA34A-60B0-D140-A923-A5AF9CF2E100}" destId="{D82AD864-0665-B44F-B67C-EAF69A826D12}" srcOrd="0" destOrd="0" presId="urn:microsoft.com/office/officeart/2009/3/layout/HorizontalOrganizationChart#3"/>
    <dgm:cxn modelId="{BC773CB9-921B-D94A-B205-393BC2FE2ECE}" type="presOf" srcId="{0D7DFCD3-6B9E-48B7-A7EC-09D05BF008A1}" destId="{FD7A9D21-780E-9740-A6BD-0869C4938716}" srcOrd="0" destOrd="0" presId="urn:microsoft.com/office/officeart/2009/3/layout/HorizontalOrganizationChart#3"/>
    <dgm:cxn modelId="{3C5616BB-8B76-DB4D-B4B2-32B9E4C23D17}" type="presOf" srcId="{0A2DA34A-60B0-D140-A923-A5AF9CF2E100}" destId="{581EA223-B70D-D940-ABDA-1542B5EB7417}" srcOrd="1" destOrd="0" presId="urn:microsoft.com/office/officeart/2009/3/layout/HorizontalOrganizationChart#3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CA7178C9-281F-5B47-B836-B0676310650E}" type="presOf" srcId="{32F79D00-337A-4EFC-AD18-622BA0A79D13}" destId="{724FB66F-9D95-FF4E-A7A0-DDA3A0B24077}" srcOrd="1" destOrd="0" presId="urn:microsoft.com/office/officeart/2009/3/layout/HorizontalOrganizationChart#3"/>
    <dgm:cxn modelId="{3D144AD9-934A-2449-A64A-85A312159056}" type="presOf" srcId="{47014034-32FE-1346-A5B5-EC6FA4AC0259}" destId="{F16BC894-58C1-1247-897B-B2F7857EAA9C}" srcOrd="0" destOrd="0" presId="urn:microsoft.com/office/officeart/2009/3/layout/HorizontalOrganizationChart#3"/>
    <dgm:cxn modelId="{724239E5-CED2-1145-BE7D-57311C6BA95F}" type="presOf" srcId="{D7C1B915-9AB2-5747-BC15-8B25BCEBB464}" destId="{EB6132E2-6C6C-6A42-A8B4-9B7040BB1AC3}" srcOrd="1" destOrd="0" presId="urn:microsoft.com/office/officeart/2009/3/layout/HorizontalOrganizationChart#3"/>
    <dgm:cxn modelId="{B730E4E6-6A53-AF41-BB55-1646CA2C9F96}" type="presOf" srcId="{100F8CC6-6604-4E87-8D83-34593498ED72}" destId="{A55295AB-AB70-B349-9536-EFCC42B0AD97}" srcOrd="1" destOrd="0" presId="urn:microsoft.com/office/officeart/2009/3/layout/HorizontalOrganizationChart#3"/>
    <dgm:cxn modelId="{B42BCDE7-FDD8-B049-8A69-58A755B30342}" type="presOf" srcId="{E3EA928C-775A-EF40-B26E-7592022BB160}" destId="{648BE26B-E31F-084C-BBE2-C3E4B65A3C5F}" srcOrd="0" destOrd="0" presId="urn:microsoft.com/office/officeart/2009/3/layout/HorizontalOrganizationChart#3"/>
    <dgm:cxn modelId="{B0AA1BE9-A317-0641-BDB5-B697E278BD55}" srcId="{32F79D00-337A-4EFC-AD18-622BA0A79D13}" destId="{3B4782F6-CFA7-7F43-9EAC-A82FA6533467}" srcOrd="1" destOrd="0" parTransId="{3737B83A-6DF7-0441-A873-31373E653EDC}" sibTransId="{AD7A480C-B579-D64E-A3FC-4DC10583EAD6}"/>
    <dgm:cxn modelId="{69FD0AEE-95F4-314D-BFCE-1FB2319C2158}" srcId="{32F79D00-337A-4EFC-AD18-622BA0A79D13}" destId="{7618AF6A-96A3-2043-A8A2-35C88CDC4C43}" srcOrd="0" destOrd="0" parTransId="{E0A83DF1-6A0C-0B4E-9423-EB07673B1C8D}" sibTransId="{34DEFA81-3E85-B743-93DE-BB50736BE661}"/>
    <dgm:cxn modelId="{5CDFB6F0-B80D-8944-B7E2-93F8A7256764}" type="presOf" srcId="{3B4782F6-CFA7-7F43-9EAC-A82FA6533467}" destId="{222C187D-109A-7548-A13A-6C67E490191A}" srcOrd="1" destOrd="0" presId="urn:microsoft.com/office/officeart/2009/3/layout/HorizontalOrganizationChart#3"/>
    <dgm:cxn modelId="{9CBB3FF8-2F89-0A43-A566-A90525345835}" type="presOf" srcId="{32F79D00-337A-4EFC-AD18-622BA0A79D13}" destId="{3673D552-6FBB-8140-8027-7F3FA097CA49}" srcOrd="0" destOrd="0" presId="urn:microsoft.com/office/officeart/2009/3/layout/HorizontalOrganizationChart#3"/>
    <dgm:cxn modelId="{41DCCEFB-B9F7-2C42-99CC-C49143DA997A}" type="presOf" srcId="{E9585CD4-63EE-894A-A7FA-AE5363779305}" destId="{9BA47D28-6F7F-8247-AD04-C10E7BF5758E}" srcOrd="0" destOrd="0" presId="urn:microsoft.com/office/officeart/2009/3/layout/HorizontalOrganizationChart#3"/>
    <dgm:cxn modelId="{B6C5EB83-EF39-684C-9029-0797B3CFF7DE}" type="presParOf" srcId="{A1605198-CA00-8246-B520-BC7FC7AFED19}" destId="{3575CD22-ABBE-D94D-837C-F659AC8A5519}" srcOrd="0" destOrd="0" presId="urn:microsoft.com/office/officeart/2009/3/layout/HorizontalOrganizationChart#3"/>
    <dgm:cxn modelId="{2136AE62-BCC9-F24F-9544-2DA53403C54C}" type="presParOf" srcId="{3575CD22-ABBE-D94D-837C-F659AC8A5519}" destId="{F2879F70-061E-C94D-8A61-BE571AD4BA6B}" srcOrd="0" destOrd="0" presId="urn:microsoft.com/office/officeart/2009/3/layout/HorizontalOrganizationChart#3"/>
    <dgm:cxn modelId="{B5E609A7-8F32-DF45-BC18-730CB4949BB4}" type="presParOf" srcId="{F2879F70-061E-C94D-8A61-BE571AD4BA6B}" destId="{DF89DE9C-20BC-BF4B-8633-C7B38A5F1FD2}" srcOrd="0" destOrd="0" presId="urn:microsoft.com/office/officeart/2009/3/layout/HorizontalOrganizationChart#3"/>
    <dgm:cxn modelId="{F5629F9B-7CF9-C942-9F34-4D5FCD76605B}" type="presParOf" srcId="{F2879F70-061E-C94D-8A61-BE571AD4BA6B}" destId="{5B26960A-C86E-2546-942B-AD2A5F619885}" srcOrd="1" destOrd="0" presId="urn:microsoft.com/office/officeart/2009/3/layout/HorizontalOrganizationChart#3"/>
    <dgm:cxn modelId="{81EFBB60-5590-1442-B42E-F266BBBA07B5}" type="presParOf" srcId="{3575CD22-ABBE-D94D-837C-F659AC8A5519}" destId="{84ACC7BC-08C3-3E4E-BABD-ED4E96BAB8FF}" srcOrd="1" destOrd="0" presId="urn:microsoft.com/office/officeart/2009/3/layout/HorizontalOrganizationChart#3"/>
    <dgm:cxn modelId="{D65958D9-9222-7D4D-AEEC-67EC5105F2AC}" type="presParOf" srcId="{84ACC7BC-08C3-3E4E-BABD-ED4E96BAB8FF}" destId="{4679E1DD-2920-7049-A89D-31A24ABBCFD9}" srcOrd="0" destOrd="0" presId="urn:microsoft.com/office/officeart/2009/3/layout/HorizontalOrganizationChart#3"/>
    <dgm:cxn modelId="{FCFEF827-6A81-0342-9AFB-72B4C1A6FF3B}" type="presParOf" srcId="{84ACC7BC-08C3-3E4E-BABD-ED4E96BAB8FF}" destId="{F285F421-770B-8641-8BAD-BFB716439224}" srcOrd="1" destOrd="0" presId="urn:microsoft.com/office/officeart/2009/3/layout/HorizontalOrganizationChart#3"/>
    <dgm:cxn modelId="{73B00C49-72AE-2744-AC7B-7206937A4200}" type="presParOf" srcId="{F285F421-770B-8641-8BAD-BFB716439224}" destId="{9D2A5A28-EF0D-6C41-988D-0F23A5638A05}" srcOrd="0" destOrd="0" presId="urn:microsoft.com/office/officeart/2009/3/layout/HorizontalOrganizationChart#3"/>
    <dgm:cxn modelId="{61BEFCA2-331A-5144-9C9F-91DD6C1CDD6D}" type="presParOf" srcId="{9D2A5A28-EF0D-6C41-988D-0F23A5638A05}" destId="{3673D552-6FBB-8140-8027-7F3FA097CA49}" srcOrd="0" destOrd="0" presId="urn:microsoft.com/office/officeart/2009/3/layout/HorizontalOrganizationChart#3"/>
    <dgm:cxn modelId="{27998741-4A0D-5D4C-BDB9-F754BD7F222C}" type="presParOf" srcId="{9D2A5A28-EF0D-6C41-988D-0F23A5638A05}" destId="{724FB66F-9D95-FF4E-A7A0-DDA3A0B24077}" srcOrd="1" destOrd="0" presId="urn:microsoft.com/office/officeart/2009/3/layout/HorizontalOrganizationChart#3"/>
    <dgm:cxn modelId="{ECCCCEBB-B9D1-1E47-B4C1-361F3B9001E1}" type="presParOf" srcId="{F285F421-770B-8641-8BAD-BFB716439224}" destId="{E9AC56AC-D040-D842-BF95-857CBE79D243}" srcOrd="1" destOrd="0" presId="urn:microsoft.com/office/officeart/2009/3/layout/HorizontalOrganizationChart#3"/>
    <dgm:cxn modelId="{1A2CFF6C-DE52-2D46-AA3C-ADA54373724E}" type="presParOf" srcId="{E9AC56AC-D040-D842-BF95-857CBE79D243}" destId="{D26993D3-CD52-EB45-AEEB-06F4902A2130}" srcOrd="0" destOrd="0" presId="urn:microsoft.com/office/officeart/2009/3/layout/HorizontalOrganizationChart#3"/>
    <dgm:cxn modelId="{7A91F070-F045-7844-892B-89B44758E69A}" type="presParOf" srcId="{E9AC56AC-D040-D842-BF95-857CBE79D243}" destId="{EFCC74CD-8C56-E04A-8584-D467465502C9}" srcOrd="1" destOrd="0" presId="urn:microsoft.com/office/officeart/2009/3/layout/HorizontalOrganizationChart#3"/>
    <dgm:cxn modelId="{254029D3-9E44-6446-97CC-3FFEFFEA2878}" type="presParOf" srcId="{EFCC74CD-8C56-E04A-8584-D467465502C9}" destId="{68B6B89F-0607-9540-9B4A-7F232C15F238}" srcOrd="0" destOrd="0" presId="urn:microsoft.com/office/officeart/2009/3/layout/HorizontalOrganizationChart#3"/>
    <dgm:cxn modelId="{D1F864E0-6930-8841-8DD6-EE6A76F6855B}" type="presParOf" srcId="{68B6B89F-0607-9540-9B4A-7F232C15F238}" destId="{CA66576F-6744-A44E-8EE8-FEF624E520D1}" srcOrd="0" destOrd="0" presId="urn:microsoft.com/office/officeart/2009/3/layout/HorizontalOrganizationChart#3"/>
    <dgm:cxn modelId="{19571865-5DAC-3C43-83FE-37B3282A17D7}" type="presParOf" srcId="{68B6B89F-0607-9540-9B4A-7F232C15F238}" destId="{B9323242-CE4F-6944-8AF4-DE6667C79078}" srcOrd="1" destOrd="0" presId="urn:microsoft.com/office/officeart/2009/3/layout/HorizontalOrganizationChart#3"/>
    <dgm:cxn modelId="{D599E4F6-C269-994E-A14B-3ACD88602A2A}" type="presParOf" srcId="{EFCC74CD-8C56-E04A-8584-D467465502C9}" destId="{D2B7E783-7B43-E347-BD9E-0CEDB703D74A}" srcOrd="1" destOrd="0" presId="urn:microsoft.com/office/officeart/2009/3/layout/HorizontalOrganizationChart#3"/>
    <dgm:cxn modelId="{7562B141-5B44-7541-A367-2F85561FE0A8}" type="presParOf" srcId="{EFCC74CD-8C56-E04A-8584-D467465502C9}" destId="{D7852651-5A94-AF4A-80A2-F49B09E6984C}" srcOrd="2" destOrd="0" presId="urn:microsoft.com/office/officeart/2009/3/layout/HorizontalOrganizationChart#3"/>
    <dgm:cxn modelId="{AFCC782C-088F-0A4E-8089-674067727973}" type="presParOf" srcId="{E9AC56AC-D040-D842-BF95-857CBE79D243}" destId="{A2FC0868-707F-E245-8F4B-AF3B81C72BD1}" srcOrd="2" destOrd="0" presId="urn:microsoft.com/office/officeart/2009/3/layout/HorizontalOrganizationChart#3"/>
    <dgm:cxn modelId="{D770ACC8-3E85-BD44-9197-C00D20B4A67D}" type="presParOf" srcId="{E9AC56AC-D040-D842-BF95-857CBE79D243}" destId="{7A5B55C0-D033-9249-8A6C-9D2733AACB3E}" srcOrd="3" destOrd="0" presId="urn:microsoft.com/office/officeart/2009/3/layout/HorizontalOrganizationChart#3"/>
    <dgm:cxn modelId="{2C4BDD3B-CA3E-5D4A-BB59-3A0D274BDBAE}" type="presParOf" srcId="{7A5B55C0-D033-9249-8A6C-9D2733AACB3E}" destId="{9C70E287-2508-FC4D-A5F9-8B3513374553}" srcOrd="0" destOrd="0" presId="urn:microsoft.com/office/officeart/2009/3/layout/HorizontalOrganizationChart#3"/>
    <dgm:cxn modelId="{EBABFDEA-EE74-5842-848D-93411755E215}" type="presParOf" srcId="{9C70E287-2508-FC4D-A5F9-8B3513374553}" destId="{EE054630-69A0-5042-A8FC-E4EF38743790}" srcOrd="0" destOrd="0" presId="urn:microsoft.com/office/officeart/2009/3/layout/HorizontalOrganizationChart#3"/>
    <dgm:cxn modelId="{79339D4D-560A-B04F-826F-9BD42F486292}" type="presParOf" srcId="{9C70E287-2508-FC4D-A5F9-8B3513374553}" destId="{222C187D-109A-7548-A13A-6C67E490191A}" srcOrd="1" destOrd="0" presId="urn:microsoft.com/office/officeart/2009/3/layout/HorizontalOrganizationChart#3"/>
    <dgm:cxn modelId="{BA74E96A-3865-4140-BFE9-1552336045FE}" type="presParOf" srcId="{7A5B55C0-D033-9249-8A6C-9D2733AACB3E}" destId="{603BD2FE-0B60-5A4E-90FE-05BA1AFA50DC}" srcOrd="1" destOrd="0" presId="urn:microsoft.com/office/officeart/2009/3/layout/HorizontalOrganizationChart#3"/>
    <dgm:cxn modelId="{68CA495C-BB01-D141-8B94-49EED088067D}" type="presParOf" srcId="{7A5B55C0-D033-9249-8A6C-9D2733AACB3E}" destId="{9A064D14-DE39-874D-BD06-601137E49FB7}" srcOrd="2" destOrd="0" presId="urn:microsoft.com/office/officeart/2009/3/layout/HorizontalOrganizationChart#3"/>
    <dgm:cxn modelId="{187002FE-B9F0-5249-BEDD-4DC37157771B}" type="presParOf" srcId="{F285F421-770B-8641-8BAD-BFB716439224}" destId="{A529F362-A6E3-7B4F-946D-7FE8FA34187C}" srcOrd="2" destOrd="0" presId="urn:microsoft.com/office/officeart/2009/3/layout/HorizontalOrganizationChart#3"/>
    <dgm:cxn modelId="{A750A1C8-58F6-DA45-891C-CB2A8336A95A}" type="presParOf" srcId="{84ACC7BC-08C3-3E4E-BABD-ED4E96BAB8FF}" destId="{FD7A9D21-780E-9740-A6BD-0869C4938716}" srcOrd="2" destOrd="0" presId="urn:microsoft.com/office/officeart/2009/3/layout/HorizontalOrganizationChart#3"/>
    <dgm:cxn modelId="{0386E937-A0F4-994A-B57C-5CE43DD2B2EA}" type="presParOf" srcId="{84ACC7BC-08C3-3E4E-BABD-ED4E96BAB8FF}" destId="{8E06A80C-2569-9D4B-ABE6-54D6AE5D85A2}" srcOrd="3" destOrd="0" presId="urn:microsoft.com/office/officeart/2009/3/layout/HorizontalOrganizationChart#3"/>
    <dgm:cxn modelId="{A29444AF-9671-1E40-BFFC-625673C5FB82}" type="presParOf" srcId="{8E06A80C-2569-9D4B-ABE6-54D6AE5D85A2}" destId="{EA34593F-E741-6F40-8BDA-58F699DCC94B}" srcOrd="0" destOrd="0" presId="urn:microsoft.com/office/officeart/2009/3/layout/HorizontalOrganizationChart#3"/>
    <dgm:cxn modelId="{A4768783-82AE-AC42-BE7E-35B9FC0BF6F6}" type="presParOf" srcId="{EA34593F-E741-6F40-8BDA-58F699DCC94B}" destId="{AFA423FA-E06F-2741-BF05-087247B4410A}" srcOrd="0" destOrd="0" presId="urn:microsoft.com/office/officeart/2009/3/layout/HorizontalOrganizationChart#3"/>
    <dgm:cxn modelId="{11CDCDF3-F601-C440-912C-B2A5986F644E}" type="presParOf" srcId="{EA34593F-E741-6F40-8BDA-58F699DCC94B}" destId="{A55295AB-AB70-B349-9536-EFCC42B0AD97}" srcOrd="1" destOrd="0" presId="urn:microsoft.com/office/officeart/2009/3/layout/HorizontalOrganizationChart#3"/>
    <dgm:cxn modelId="{9758D869-1F79-EA40-AEEC-D3894F9BD588}" type="presParOf" srcId="{8E06A80C-2569-9D4B-ABE6-54D6AE5D85A2}" destId="{489B116F-8D22-BA43-9B1C-B03F5EC128D8}" srcOrd="1" destOrd="0" presId="urn:microsoft.com/office/officeart/2009/3/layout/HorizontalOrganizationChart#3"/>
    <dgm:cxn modelId="{D57834CA-55D7-5A48-AF12-8C9B5D98DB12}" type="presParOf" srcId="{489B116F-8D22-BA43-9B1C-B03F5EC128D8}" destId="{9BA47D28-6F7F-8247-AD04-C10E7BF5758E}" srcOrd="0" destOrd="0" presId="urn:microsoft.com/office/officeart/2009/3/layout/HorizontalOrganizationChart#3"/>
    <dgm:cxn modelId="{C5A3D7F1-098F-084B-8CFA-7F080F96FE1E}" type="presParOf" srcId="{489B116F-8D22-BA43-9B1C-B03F5EC128D8}" destId="{B8F5FB14-81C6-034A-AD07-261CDDAF5A24}" srcOrd="1" destOrd="0" presId="urn:microsoft.com/office/officeart/2009/3/layout/HorizontalOrganizationChart#3"/>
    <dgm:cxn modelId="{7C5C5BFC-50D1-584B-A488-E92ECE9C9E29}" type="presParOf" srcId="{B8F5FB14-81C6-034A-AD07-261CDDAF5A24}" destId="{A2022E45-3235-FB4E-B3FC-2BD7C50C1A9D}" srcOrd="0" destOrd="0" presId="urn:microsoft.com/office/officeart/2009/3/layout/HorizontalOrganizationChart#3"/>
    <dgm:cxn modelId="{A9D33CD0-16DA-A440-B2AA-918F97BF750C}" type="presParOf" srcId="{A2022E45-3235-FB4E-B3FC-2BD7C50C1A9D}" destId="{D82AD864-0665-B44F-B67C-EAF69A826D12}" srcOrd="0" destOrd="0" presId="urn:microsoft.com/office/officeart/2009/3/layout/HorizontalOrganizationChart#3"/>
    <dgm:cxn modelId="{069C7743-B145-3740-AC11-E76620DF3F1D}" type="presParOf" srcId="{A2022E45-3235-FB4E-B3FC-2BD7C50C1A9D}" destId="{581EA223-B70D-D940-ABDA-1542B5EB7417}" srcOrd="1" destOrd="0" presId="urn:microsoft.com/office/officeart/2009/3/layout/HorizontalOrganizationChart#3"/>
    <dgm:cxn modelId="{0B522EBC-8D22-4B43-A190-2B5FB8715761}" type="presParOf" srcId="{B8F5FB14-81C6-034A-AD07-261CDDAF5A24}" destId="{9EAAAA0C-DFE1-234E-985C-380E258978F8}" srcOrd="1" destOrd="0" presId="urn:microsoft.com/office/officeart/2009/3/layout/HorizontalOrganizationChart#3"/>
    <dgm:cxn modelId="{8393A982-0134-1943-9B20-FFA9344006D1}" type="presParOf" srcId="{B8F5FB14-81C6-034A-AD07-261CDDAF5A24}" destId="{B7DE232E-6F3A-2B49-BABE-74E19D0343E9}" srcOrd="2" destOrd="0" presId="urn:microsoft.com/office/officeart/2009/3/layout/HorizontalOrganizationChart#3"/>
    <dgm:cxn modelId="{55D0A5DD-2BC4-BB45-B33A-0C6F17E7629D}" type="presParOf" srcId="{489B116F-8D22-BA43-9B1C-B03F5EC128D8}" destId="{648BE26B-E31F-084C-BBE2-C3E4B65A3C5F}" srcOrd="2" destOrd="0" presId="urn:microsoft.com/office/officeart/2009/3/layout/HorizontalOrganizationChart#3"/>
    <dgm:cxn modelId="{2B2D8AA8-F65E-8B40-A445-6916C50156C2}" type="presParOf" srcId="{489B116F-8D22-BA43-9B1C-B03F5EC128D8}" destId="{C702F751-5A9B-024F-8B5F-6E48F08435C1}" srcOrd="3" destOrd="0" presId="urn:microsoft.com/office/officeart/2009/3/layout/HorizontalOrganizationChart#3"/>
    <dgm:cxn modelId="{066E5880-0037-9949-9765-EFB98CDD0A9A}" type="presParOf" srcId="{C702F751-5A9B-024F-8B5F-6E48F08435C1}" destId="{A2F688BF-92EC-3446-A8B2-0106C5547D67}" srcOrd="0" destOrd="0" presId="urn:microsoft.com/office/officeart/2009/3/layout/HorizontalOrganizationChart#3"/>
    <dgm:cxn modelId="{64F1C909-4820-8749-BA0F-B4BB2AAB717B}" type="presParOf" srcId="{A2F688BF-92EC-3446-A8B2-0106C5547D67}" destId="{2D43BA65-89F3-E642-B6AE-D89D46CAA845}" srcOrd="0" destOrd="0" presId="urn:microsoft.com/office/officeart/2009/3/layout/HorizontalOrganizationChart#3"/>
    <dgm:cxn modelId="{86B0B7FB-5DEC-EA44-8CFF-9086846CCBB7}" type="presParOf" srcId="{A2F688BF-92EC-3446-A8B2-0106C5547D67}" destId="{EB6132E2-6C6C-6A42-A8B4-9B7040BB1AC3}" srcOrd="1" destOrd="0" presId="urn:microsoft.com/office/officeart/2009/3/layout/HorizontalOrganizationChart#3"/>
    <dgm:cxn modelId="{96CCCA49-DFBD-4440-BFC4-A817DC8BD140}" type="presParOf" srcId="{C702F751-5A9B-024F-8B5F-6E48F08435C1}" destId="{865D110A-9917-D546-88BA-717F04625D07}" srcOrd="1" destOrd="0" presId="urn:microsoft.com/office/officeart/2009/3/layout/HorizontalOrganizationChart#3"/>
    <dgm:cxn modelId="{C33A0B70-411F-774C-AB29-E8733AC61523}" type="presParOf" srcId="{C702F751-5A9B-024F-8B5F-6E48F08435C1}" destId="{2FAD6F1D-ADB0-5B48-89A5-530C98AD76CC}" srcOrd="2" destOrd="0" presId="urn:microsoft.com/office/officeart/2009/3/layout/HorizontalOrganizationChart#3"/>
    <dgm:cxn modelId="{A7CD92BB-D4FD-944A-AC07-85FA86B90191}" type="presParOf" srcId="{8E06A80C-2569-9D4B-ABE6-54D6AE5D85A2}" destId="{279F25AF-0499-9746-BA12-1FEEFB3B9FCC}" srcOrd="2" destOrd="0" presId="urn:microsoft.com/office/officeart/2009/3/layout/HorizontalOrganizationChart#3"/>
    <dgm:cxn modelId="{702BE279-9537-7448-B224-9E92CE7F32CF}" type="presParOf" srcId="{84ACC7BC-08C3-3E4E-BABD-ED4E96BAB8FF}" destId="{F16BC894-58C1-1247-897B-B2F7857EAA9C}" srcOrd="4" destOrd="0" presId="urn:microsoft.com/office/officeart/2009/3/layout/HorizontalOrganizationChart#3"/>
    <dgm:cxn modelId="{FDB6679A-30D4-644F-AE88-8BD7C2ADCD48}" type="presParOf" srcId="{84ACC7BC-08C3-3E4E-BABD-ED4E96BAB8FF}" destId="{3D7B7B06-DC65-9F45-8412-801533F2EA1E}" srcOrd="5" destOrd="0" presId="urn:microsoft.com/office/officeart/2009/3/layout/HorizontalOrganizationChart#3"/>
    <dgm:cxn modelId="{D4F7A113-D252-214F-B19E-66F234033CA2}" type="presParOf" srcId="{3D7B7B06-DC65-9F45-8412-801533F2EA1E}" destId="{599BFBF6-E3F0-0349-A006-CA6069F483D7}" srcOrd="0" destOrd="0" presId="urn:microsoft.com/office/officeart/2009/3/layout/HorizontalOrganizationChart#3"/>
    <dgm:cxn modelId="{9DB27F41-7687-5746-8C7F-2B0B49F5B559}" type="presParOf" srcId="{599BFBF6-E3F0-0349-A006-CA6069F483D7}" destId="{B1102AA4-A026-3F45-9B33-2F07622E62FB}" srcOrd="0" destOrd="0" presId="urn:microsoft.com/office/officeart/2009/3/layout/HorizontalOrganizationChart#3"/>
    <dgm:cxn modelId="{099F532B-6C58-9B4F-90F6-9ED02FE169D9}" type="presParOf" srcId="{599BFBF6-E3F0-0349-A006-CA6069F483D7}" destId="{883C5F75-8D42-4C40-B52F-B8C7AAA5DDAF}" srcOrd="1" destOrd="0" presId="urn:microsoft.com/office/officeart/2009/3/layout/HorizontalOrganizationChart#3"/>
    <dgm:cxn modelId="{F2C68B79-AFEA-914E-9E85-49E9046684D1}" type="presParOf" srcId="{3D7B7B06-DC65-9F45-8412-801533F2EA1E}" destId="{71A75FBE-7114-AA48-B5F6-D8AD66103AE9}" srcOrd="1" destOrd="0" presId="urn:microsoft.com/office/officeart/2009/3/layout/HorizontalOrganizationChart#3"/>
    <dgm:cxn modelId="{93EFEFC1-4546-8247-8C7A-C4B56A641D55}" type="presParOf" srcId="{3D7B7B06-DC65-9F45-8412-801533F2EA1E}" destId="{16EA7AF0-F9FC-EA46-B8BA-A950ADBBCA7C}" srcOrd="2" destOrd="0" presId="urn:microsoft.com/office/officeart/2009/3/layout/HorizontalOrganizationChart#3"/>
    <dgm:cxn modelId="{0FDBEB09-8759-394F-BC8E-2A1E5072563C}" type="presParOf" srcId="{3575CD22-ABBE-D94D-837C-F659AC8A5519}" destId="{33383235-D632-4445-A1CC-B0383A8BA385}" srcOrd="2" destOrd="0" presId="urn:microsoft.com/office/officeart/2009/3/layout/HorizontalOrganizationChart#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#16" loCatId="hierarchy" qsTypeId="urn:microsoft.com/office/officeart/2005/8/quickstyle/simple1#19" qsCatId="simple" csTypeId="urn:microsoft.com/office/officeart/2005/8/colors/accent5_1#19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36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>
        <a:noFill/>
      </dgm:spPr>
      <dgm:t>
        <a:bodyPr/>
        <a:lstStyle/>
        <a:p>
          <a:r>
            <a:rPr lang="zh-CN" altLang="en-US" sz="3600" b="0" i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>
        <a:noFill/>
      </dgm:spPr>
      <dgm:t>
        <a:bodyPr/>
        <a:lstStyle/>
        <a:p>
          <a:r>
            <a:rPr lang="zh-CN" altLang="en-US" sz="3600" b="0" i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b="0" i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7ED5D3E-6918-42B8-8732-59079FCCDFA9}" type="pres">
      <dgm:prSet presAssocID="{B867AD2F-4F48-4BCE-911A-FB948E110DFC}" presName="root1" presStyleCnt="0"/>
      <dgm:spPr/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</dgm:pt>
    <dgm:pt modelId="{C8F0A1F2-441E-477C-85D0-B13C3A31DADB}" type="pres">
      <dgm:prSet presAssocID="{B867AD2F-4F48-4BCE-911A-FB948E110DFC}" presName="level2hierChild" presStyleCnt="0"/>
      <dgm:spPr/>
    </dgm:pt>
    <dgm:pt modelId="{E8421668-3CBF-4BB7-9016-AB7B780D2FF0}" type="pres">
      <dgm:prSet presAssocID="{9FD8382B-BF33-4CC2-8F76-FEE5D19EB53D}" presName="conn2-1" presStyleLbl="parChTrans1D2" presStyleIdx="0" presStyleCnt="1"/>
      <dgm:spPr/>
    </dgm:pt>
    <dgm:pt modelId="{E55747BD-997A-45D8-BC28-18638E5BEFF2}" type="pres">
      <dgm:prSet presAssocID="{9FD8382B-BF33-4CC2-8F76-FEE5D19EB53D}" presName="connTx" presStyleLbl="parChTrans1D2" presStyleIdx="0" presStyleCnt="1"/>
      <dgm:spPr/>
    </dgm:pt>
    <dgm:pt modelId="{AE014FD4-BF65-4A4F-AFC9-1D189EBF6A95}" type="pres">
      <dgm:prSet presAssocID="{DFB11B8C-281C-41C2-949F-A20DDC588FEF}" presName="root2" presStyleCnt="0"/>
      <dgm:spPr/>
    </dgm:pt>
    <dgm:pt modelId="{2893070B-6953-4C81-9304-64EA4D15DFAB}" type="pres">
      <dgm:prSet presAssocID="{DFB11B8C-281C-41C2-949F-A20DDC588FEF}" presName="LevelTwoTextNode" presStyleLbl="node2" presStyleIdx="0" presStyleCnt="1" custScaleX="88741">
        <dgm:presLayoutVars>
          <dgm:chPref val="3"/>
        </dgm:presLayoutVars>
      </dgm:prSet>
      <dgm:spPr/>
    </dgm:pt>
    <dgm:pt modelId="{E400AE39-A99D-48EE-9476-C7E25BC8F030}" type="pres">
      <dgm:prSet presAssocID="{DFB11B8C-281C-41C2-949F-A20DDC588FEF}" presName="level3hierChild" presStyleCnt="0"/>
      <dgm:spPr/>
    </dgm:pt>
    <dgm:pt modelId="{AC08A4BA-CF1E-416E-AC1B-499FCA46236C}" type="pres">
      <dgm:prSet presAssocID="{D94ADEDF-E1C8-44F1-BC50-4B1908A9FE8F}" presName="conn2-1" presStyleLbl="parChTrans1D3" presStyleIdx="0" presStyleCnt="3"/>
      <dgm:spPr/>
    </dgm:pt>
    <dgm:pt modelId="{D0DB6FF8-68CB-45A5-BC80-1D7A6229A2D1}" type="pres">
      <dgm:prSet presAssocID="{D94ADEDF-E1C8-44F1-BC50-4B1908A9FE8F}" presName="connTx" presStyleLbl="parChTrans1D3" presStyleIdx="0" presStyleCnt="3"/>
      <dgm:spPr/>
    </dgm:pt>
    <dgm:pt modelId="{BD28A73E-FC64-458C-8A0D-B71718C29A68}" type="pres">
      <dgm:prSet presAssocID="{32F79D00-337A-4EFC-AD18-622BA0A79D13}" presName="root2" presStyleCnt="0"/>
      <dgm:spPr/>
    </dgm:pt>
    <dgm:pt modelId="{C8360D41-9A43-428D-AC82-85A5EBD07556}" type="pres">
      <dgm:prSet presAssocID="{32F79D00-337A-4EFC-AD18-622BA0A79D13}" presName="LevelTwoTextNode" presStyleLbl="node3" presStyleIdx="0" presStyleCnt="3">
        <dgm:presLayoutVars>
          <dgm:chPref val="3"/>
        </dgm:presLayoutVars>
      </dgm:prSet>
      <dgm:spPr/>
    </dgm:pt>
    <dgm:pt modelId="{EC7464F0-090F-4E0E-B5F4-046F6B37D633}" type="pres">
      <dgm:prSet presAssocID="{32F79D00-337A-4EFC-AD18-622BA0A79D13}" presName="level3hierChild" presStyleCnt="0"/>
      <dgm:spPr/>
    </dgm:pt>
    <dgm:pt modelId="{85C25F7A-3D30-41DE-BBE7-F1F182E4B989}" type="pres">
      <dgm:prSet presAssocID="{0D7DFCD3-6B9E-48B7-A7EC-09D05BF008A1}" presName="conn2-1" presStyleLbl="parChTrans1D3" presStyleIdx="1" presStyleCnt="3"/>
      <dgm:spPr/>
    </dgm:pt>
    <dgm:pt modelId="{DE1FD2EF-94B1-45FA-961D-53E42BBB6134}" type="pres">
      <dgm:prSet presAssocID="{0D7DFCD3-6B9E-48B7-A7EC-09D05BF008A1}" presName="connTx" presStyleLbl="parChTrans1D3" presStyleIdx="1" presStyleCnt="3"/>
      <dgm:spPr/>
    </dgm:pt>
    <dgm:pt modelId="{8F5E7CC7-BE09-4CA9-AA89-950188D6BBA0}" type="pres">
      <dgm:prSet presAssocID="{100F8CC6-6604-4E87-8D83-34593498ED72}" presName="root2" presStyleCnt="0"/>
      <dgm:spPr/>
    </dgm:pt>
    <dgm:pt modelId="{26C5888F-C1D8-497A-8D3B-4D548C0CED3B}" type="pres">
      <dgm:prSet presAssocID="{100F8CC6-6604-4E87-8D83-34593498ED72}" presName="LevelTwoTextNode" presStyleLbl="node3" presStyleIdx="1" presStyleCnt="3">
        <dgm:presLayoutVars>
          <dgm:chPref val="3"/>
        </dgm:presLayoutVars>
      </dgm:prSet>
      <dgm:spPr/>
    </dgm:pt>
    <dgm:pt modelId="{56387F3F-F8D3-41C7-A0CF-B88E7AC2CA96}" type="pres">
      <dgm:prSet presAssocID="{100F8CC6-6604-4E87-8D83-34593498ED72}" presName="level3hierChild" presStyleCnt="0"/>
      <dgm:spPr/>
    </dgm:pt>
    <dgm:pt modelId="{B4DEC962-28DA-6747-B87E-08A93DEA0DF1}" type="pres">
      <dgm:prSet presAssocID="{47014034-32FE-1346-A5B5-EC6FA4AC0259}" presName="conn2-1" presStyleLbl="parChTrans1D3" presStyleIdx="2" presStyleCnt="3"/>
      <dgm:spPr/>
    </dgm:pt>
    <dgm:pt modelId="{E464BCC8-4BA5-0D4E-9E09-BF5E844BDBBC}" type="pres">
      <dgm:prSet presAssocID="{47014034-32FE-1346-A5B5-EC6FA4AC0259}" presName="connTx" presStyleLbl="parChTrans1D3" presStyleIdx="2" presStyleCnt="3"/>
      <dgm:spPr/>
    </dgm:pt>
    <dgm:pt modelId="{750EFC80-02A5-554F-A9E2-4BAA30DCC871}" type="pres">
      <dgm:prSet presAssocID="{34D2FA55-A691-2944-B19F-767FACC5D339}" presName="root2" presStyleCnt="0"/>
      <dgm:spPr/>
    </dgm:pt>
    <dgm:pt modelId="{B28E3AA1-7033-3743-9710-8519320B17EF}" type="pres">
      <dgm:prSet presAssocID="{34D2FA55-A691-2944-B19F-767FACC5D339}" presName="LevelTwoTextNode" presStyleLbl="node3" presStyleIdx="2" presStyleCnt="3">
        <dgm:presLayoutVars>
          <dgm:chPref val="3"/>
        </dgm:presLayoutVars>
      </dgm:prSet>
      <dgm:spPr/>
    </dgm:pt>
    <dgm:pt modelId="{A23FF35E-5A0B-E24D-B420-53FC8C788F4D}" type="pres">
      <dgm:prSet presAssocID="{34D2FA55-A691-2944-B19F-767FACC5D339}" presName="level3hierChild" presStyleCnt="0"/>
      <dgm:spPr/>
    </dgm:pt>
  </dgm:ptLst>
  <dgm:cxnLst>
    <dgm:cxn modelId="{7AD82703-FE78-9640-B090-EEAD0E45EAAD}" type="presOf" srcId="{32F79D00-337A-4EFC-AD18-622BA0A79D13}" destId="{C8360D41-9A43-428D-AC82-85A5EBD07556}" srcOrd="0" destOrd="0" presId="urn:microsoft.com/office/officeart/2008/layout/HorizontalMultiLevelHierarchy#16"/>
    <dgm:cxn modelId="{A6199509-A78F-3D43-ADD3-F7DA5A609683}" type="presOf" srcId="{D94ADEDF-E1C8-44F1-BC50-4B1908A9FE8F}" destId="{D0DB6FF8-68CB-45A5-BC80-1D7A6229A2D1}" srcOrd="1" destOrd="0" presId="urn:microsoft.com/office/officeart/2008/layout/HorizontalMultiLevelHierarchy#16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AE31C614-02BB-0B44-BA69-F2DAE182A89C}" type="presOf" srcId="{0D7DFCD3-6B9E-48B7-A7EC-09D05BF008A1}" destId="{DE1FD2EF-94B1-45FA-961D-53E42BBB6134}" srcOrd="1" destOrd="0" presId="urn:microsoft.com/office/officeart/2008/layout/HorizontalMultiLevelHierarchy#16"/>
    <dgm:cxn modelId="{E3346520-F352-CC44-9275-9751D3F96E23}" type="presOf" srcId="{D94ADEDF-E1C8-44F1-BC50-4B1908A9FE8F}" destId="{AC08A4BA-CF1E-416E-AC1B-499FCA46236C}" srcOrd="0" destOrd="0" presId="urn:microsoft.com/office/officeart/2008/layout/HorizontalMultiLevelHierarchy#16"/>
    <dgm:cxn modelId="{01733325-5760-5948-ADA8-6470A443867A}" type="presOf" srcId="{9FD8382B-BF33-4CC2-8F76-FEE5D19EB53D}" destId="{E8421668-3CBF-4BB7-9016-AB7B780D2FF0}" srcOrd="0" destOrd="0" presId="urn:microsoft.com/office/officeart/2008/layout/HorizontalMultiLevelHierarchy#16"/>
    <dgm:cxn modelId="{D55F1828-A5E6-3542-A280-8E8D0A38DF80}" type="presOf" srcId="{DFB11B8C-281C-41C2-949F-A20DDC588FEF}" destId="{2893070B-6953-4C81-9304-64EA4D15DFAB}" srcOrd="0" destOrd="0" presId="urn:microsoft.com/office/officeart/2008/layout/HorizontalMultiLevelHierarchy#16"/>
    <dgm:cxn modelId="{B018A83F-65D5-1B4D-A264-D7525273CB46}" type="presOf" srcId="{47014034-32FE-1346-A5B5-EC6FA4AC0259}" destId="{E464BCC8-4BA5-0D4E-9E09-BF5E844BDBBC}" srcOrd="1" destOrd="0" presId="urn:microsoft.com/office/officeart/2008/layout/HorizontalMultiLevelHierarchy#16"/>
    <dgm:cxn modelId="{C1421952-7627-FF43-AEB2-925E589C50A0}" type="presOf" srcId="{9FD8382B-BF33-4CC2-8F76-FEE5D19EB53D}" destId="{E55747BD-997A-45D8-BC28-18638E5BEFF2}" srcOrd="1" destOrd="0" presId="urn:microsoft.com/office/officeart/2008/layout/HorizontalMultiLevelHierarchy#16"/>
    <dgm:cxn modelId="{5DCADE53-7A23-B444-8B08-7C1251B1E1A7}" type="presOf" srcId="{0D7DFCD3-6B9E-48B7-A7EC-09D05BF008A1}" destId="{85C25F7A-3D30-41DE-BBE7-F1F182E4B989}" srcOrd="0" destOrd="0" presId="urn:microsoft.com/office/officeart/2008/layout/HorizontalMultiLevelHierarchy#16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A4A059A9-726D-6E4E-8324-09A780D06F0F}" type="presOf" srcId="{B867AD2F-4F48-4BCE-911A-FB948E110DFC}" destId="{656A006A-1A54-4195-AB47-ADB4659CBC79}" srcOrd="0" destOrd="0" presId="urn:microsoft.com/office/officeart/2008/layout/HorizontalMultiLevelHierarchy#16"/>
    <dgm:cxn modelId="{CFCB04BA-D83F-9249-A276-2E8101674A68}" type="presOf" srcId="{100F8CC6-6604-4E87-8D83-34593498ED72}" destId="{26C5888F-C1D8-497A-8D3B-4D548C0CED3B}" srcOrd="0" destOrd="0" presId="urn:microsoft.com/office/officeart/2008/layout/HorizontalMultiLevelHierarchy#16"/>
    <dgm:cxn modelId="{880B95C0-CCC4-5D45-847B-6C81C64DB8A0}" type="presOf" srcId="{0D5BED98-6C20-4A9F-816D-01ABCCB10BA4}" destId="{DEE368E8-2B44-456D-99C1-BD363FE9F196}" srcOrd="0" destOrd="0" presId="urn:microsoft.com/office/officeart/2008/layout/HorizontalMultiLevelHierarchy#16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56D431CC-30D1-C14C-A7AB-2F1107308805}" type="presOf" srcId="{47014034-32FE-1346-A5B5-EC6FA4AC0259}" destId="{B4DEC962-28DA-6747-B87E-08A93DEA0DF1}" srcOrd="0" destOrd="0" presId="urn:microsoft.com/office/officeart/2008/layout/HorizontalMultiLevelHierarchy#16"/>
    <dgm:cxn modelId="{7135D8F3-FF21-B445-889F-0EE1CBF9ABEB}" type="presOf" srcId="{34D2FA55-A691-2944-B19F-767FACC5D339}" destId="{B28E3AA1-7033-3743-9710-8519320B17EF}" srcOrd="0" destOrd="0" presId="urn:microsoft.com/office/officeart/2008/layout/HorizontalMultiLevelHierarchy#16"/>
    <dgm:cxn modelId="{50678527-11BB-DF45-9B61-DDA1B7A79CBC}" type="presParOf" srcId="{DEE368E8-2B44-456D-99C1-BD363FE9F196}" destId="{C7ED5D3E-6918-42B8-8732-59079FCCDFA9}" srcOrd="0" destOrd="0" presId="urn:microsoft.com/office/officeart/2008/layout/HorizontalMultiLevelHierarchy#16"/>
    <dgm:cxn modelId="{6F50D5D7-E3DA-0346-8AEC-74A2BC330075}" type="presParOf" srcId="{C7ED5D3E-6918-42B8-8732-59079FCCDFA9}" destId="{656A006A-1A54-4195-AB47-ADB4659CBC79}" srcOrd="0" destOrd="0" presId="urn:microsoft.com/office/officeart/2008/layout/HorizontalMultiLevelHierarchy#16"/>
    <dgm:cxn modelId="{05C6ACFD-440E-C042-AD91-8A98A961E2A4}" type="presParOf" srcId="{C7ED5D3E-6918-42B8-8732-59079FCCDFA9}" destId="{C8F0A1F2-441E-477C-85D0-B13C3A31DADB}" srcOrd="1" destOrd="0" presId="urn:microsoft.com/office/officeart/2008/layout/HorizontalMultiLevelHierarchy#16"/>
    <dgm:cxn modelId="{BA5BA0E6-CF94-0A41-9A6D-27E2A98C1201}" type="presParOf" srcId="{C8F0A1F2-441E-477C-85D0-B13C3A31DADB}" destId="{E8421668-3CBF-4BB7-9016-AB7B780D2FF0}" srcOrd="0" destOrd="0" presId="urn:microsoft.com/office/officeart/2008/layout/HorizontalMultiLevelHierarchy#16"/>
    <dgm:cxn modelId="{DD4AB601-C25A-FA46-88F5-08D9A929E51C}" type="presParOf" srcId="{E8421668-3CBF-4BB7-9016-AB7B780D2FF0}" destId="{E55747BD-997A-45D8-BC28-18638E5BEFF2}" srcOrd="0" destOrd="0" presId="urn:microsoft.com/office/officeart/2008/layout/HorizontalMultiLevelHierarchy#16"/>
    <dgm:cxn modelId="{5587DABC-5EB1-1244-9C66-AB35A21F5385}" type="presParOf" srcId="{C8F0A1F2-441E-477C-85D0-B13C3A31DADB}" destId="{AE014FD4-BF65-4A4F-AFC9-1D189EBF6A95}" srcOrd="1" destOrd="0" presId="urn:microsoft.com/office/officeart/2008/layout/HorizontalMultiLevelHierarchy#16"/>
    <dgm:cxn modelId="{CA7FCF85-B345-1C41-A01C-E97DB189C23C}" type="presParOf" srcId="{AE014FD4-BF65-4A4F-AFC9-1D189EBF6A95}" destId="{2893070B-6953-4C81-9304-64EA4D15DFAB}" srcOrd="0" destOrd="0" presId="urn:microsoft.com/office/officeart/2008/layout/HorizontalMultiLevelHierarchy#16"/>
    <dgm:cxn modelId="{82814AC0-ADF3-9C48-ADCF-BB0B3A3C01B6}" type="presParOf" srcId="{AE014FD4-BF65-4A4F-AFC9-1D189EBF6A95}" destId="{E400AE39-A99D-48EE-9476-C7E25BC8F030}" srcOrd="1" destOrd="0" presId="urn:microsoft.com/office/officeart/2008/layout/HorizontalMultiLevelHierarchy#16"/>
    <dgm:cxn modelId="{2EF596D1-12B7-F949-A926-7D1B321F602F}" type="presParOf" srcId="{E400AE39-A99D-48EE-9476-C7E25BC8F030}" destId="{AC08A4BA-CF1E-416E-AC1B-499FCA46236C}" srcOrd="0" destOrd="0" presId="urn:microsoft.com/office/officeart/2008/layout/HorizontalMultiLevelHierarchy#16"/>
    <dgm:cxn modelId="{B704A3FC-8A53-6A47-9158-7C4FCBCF4C0B}" type="presParOf" srcId="{AC08A4BA-CF1E-416E-AC1B-499FCA46236C}" destId="{D0DB6FF8-68CB-45A5-BC80-1D7A6229A2D1}" srcOrd="0" destOrd="0" presId="urn:microsoft.com/office/officeart/2008/layout/HorizontalMultiLevelHierarchy#16"/>
    <dgm:cxn modelId="{FB150B4B-074F-4E45-AF3A-7BE64E2943A6}" type="presParOf" srcId="{E400AE39-A99D-48EE-9476-C7E25BC8F030}" destId="{BD28A73E-FC64-458C-8A0D-B71718C29A68}" srcOrd="1" destOrd="0" presId="urn:microsoft.com/office/officeart/2008/layout/HorizontalMultiLevelHierarchy#16"/>
    <dgm:cxn modelId="{9F5FAF9B-E2A1-F140-AD2D-E5DD4F09D85D}" type="presParOf" srcId="{BD28A73E-FC64-458C-8A0D-B71718C29A68}" destId="{C8360D41-9A43-428D-AC82-85A5EBD07556}" srcOrd="0" destOrd="0" presId="urn:microsoft.com/office/officeart/2008/layout/HorizontalMultiLevelHierarchy#16"/>
    <dgm:cxn modelId="{1BF708CA-88AD-0441-B246-D17AACCB2B3C}" type="presParOf" srcId="{BD28A73E-FC64-458C-8A0D-B71718C29A68}" destId="{EC7464F0-090F-4E0E-B5F4-046F6B37D633}" srcOrd="1" destOrd="0" presId="urn:microsoft.com/office/officeart/2008/layout/HorizontalMultiLevelHierarchy#16"/>
    <dgm:cxn modelId="{4CD88992-49DE-A54D-B080-273ECA790D48}" type="presParOf" srcId="{E400AE39-A99D-48EE-9476-C7E25BC8F030}" destId="{85C25F7A-3D30-41DE-BBE7-F1F182E4B989}" srcOrd="2" destOrd="0" presId="urn:microsoft.com/office/officeart/2008/layout/HorizontalMultiLevelHierarchy#16"/>
    <dgm:cxn modelId="{F6076FC6-EB4D-AF40-BD53-F676DC7B63C6}" type="presParOf" srcId="{85C25F7A-3D30-41DE-BBE7-F1F182E4B989}" destId="{DE1FD2EF-94B1-45FA-961D-53E42BBB6134}" srcOrd="0" destOrd="0" presId="urn:microsoft.com/office/officeart/2008/layout/HorizontalMultiLevelHierarchy#16"/>
    <dgm:cxn modelId="{89116F22-6A99-CA45-B3C4-1CF4655E2443}" type="presParOf" srcId="{E400AE39-A99D-48EE-9476-C7E25BC8F030}" destId="{8F5E7CC7-BE09-4CA9-AA89-950188D6BBA0}" srcOrd="3" destOrd="0" presId="urn:microsoft.com/office/officeart/2008/layout/HorizontalMultiLevelHierarchy#16"/>
    <dgm:cxn modelId="{B5E13CF7-7474-9041-8F2B-DBE4042F54AC}" type="presParOf" srcId="{8F5E7CC7-BE09-4CA9-AA89-950188D6BBA0}" destId="{26C5888F-C1D8-497A-8D3B-4D548C0CED3B}" srcOrd="0" destOrd="0" presId="urn:microsoft.com/office/officeart/2008/layout/HorizontalMultiLevelHierarchy#16"/>
    <dgm:cxn modelId="{C0E6E25F-47C3-1544-8B31-FD8FDB8D0697}" type="presParOf" srcId="{8F5E7CC7-BE09-4CA9-AA89-950188D6BBA0}" destId="{56387F3F-F8D3-41C7-A0CF-B88E7AC2CA96}" srcOrd="1" destOrd="0" presId="urn:microsoft.com/office/officeart/2008/layout/HorizontalMultiLevelHierarchy#16"/>
    <dgm:cxn modelId="{59207B86-97B2-0F4D-ADA3-4E58856450EE}" type="presParOf" srcId="{E400AE39-A99D-48EE-9476-C7E25BC8F030}" destId="{B4DEC962-28DA-6747-B87E-08A93DEA0DF1}" srcOrd="4" destOrd="0" presId="urn:microsoft.com/office/officeart/2008/layout/HorizontalMultiLevelHierarchy#16"/>
    <dgm:cxn modelId="{3A7D1766-476F-DB49-9222-52D6D2FEF428}" type="presParOf" srcId="{B4DEC962-28DA-6747-B87E-08A93DEA0DF1}" destId="{E464BCC8-4BA5-0D4E-9E09-BF5E844BDBBC}" srcOrd="0" destOrd="0" presId="urn:microsoft.com/office/officeart/2008/layout/HorizontalMultiLevelHierarchy#16"/>
    <dgm:cxn modelId="{68C1E1F2-9F8F-A74B-960A-39EA81429D01}" type="presParOf" srcId="{E400AE39-A99D-48EE-9476-C7E25BC8F030}" destId="{750EFC80-02A5-554F-A9E2-4BAA30DCC871}" srcOrd="5" destOrd="0" presId="urn:microsoft.com/office/officeart/2008/layout/HorizontalMultiLevelHierarchy#16"/>
    <dgm:cxn modelId="{35E3DFCF-53D6-784B-BA6E-BA27C81A5468}" type="presParOf" srcId="{750EFC80-02A5-554F-A9E2-4BAA30DCC871}" destId="{B28E3AA1-7033-3743-9710-8519320B17EF}" srcOrd="0" destOrd="0" presId="urn:microsoft.com/office/officeart/2008/layout/HorizontalMultiLevelHierarchy#16"/>
    <dgm:cxn modelId="{91FFC91D-AAB2-D648-8E37-49F8B42571A6}" type="presParOf" srcId="{750EFC80-02A5-554F-A9E2-4BAA30DCC871}" destId="{A23FF35E-5A0B-E24D-B420-53FC8C788F4D}" srcOrd="1" destOrd="0" presId="urn:microsoft.com/office/officeart/2008/layout/HorizontalMultiLevelHierarchy#1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#1" loCatId="hierarchy" qsTypeId="urn:microsoft.com/office/officeart/2005/8/quickstyle/simple1#2" qsCatId="simple" csTypeId="urn:microsoft.com/office/officeart/2005/8/colors/accent5_1#2" csCatId="accent5" phldr="1"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40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0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/>
      <dgm:t>
        <a:bodyPr/>
        <a:lstStyle/>
        <a:p>
          <a:r>
            <a:rPr lang="zh-CN" altLang="en-US" sz="40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40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6E19308C-D7C8-4749-9FF8-54EE1B31C7A4}">
      <dgm:prSet custT="1"/>
      <dgm:spPr/>
      <dgm:t>
        <a:bodyPr/>
        <a:lstStyle/>
        <a:p>
          <a:pPr algn="l"/>
          <a:r>
            <a:rPr lang="en-US" altLang="zh-CN" sz="40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40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科学性和革命性的统一：概念</a:t>
          </a:r>
        </a:p>
      </dgm:t>
    </dgm:pt>
    <dgm:pt modelId="{0E9F03F0-DFDB-4000-9B01-74CA427108F9}" type="parTrans" cxnId="{FC2BEEA5-8EBA-450C-8827-9C1DC5D1A789}">
      <dgm:prSet custT="1"/>
      <dgm:spPr/>
      <dgm:t>
        <a:bodyPr/>
        <a:lstStyle/>
        <a:p>
          <a:endParaRPr lang="zh-CN" altLang="en-US" sz="2000"/>
        </a:p>
      </dgm:t>
    </dgm:pt>
    <dgm:pt modelId="{D6E9A84D-653E-4E54-A3F8-CDE4EB1E4FF0}" type="sibTrans" cxnId="{FC2BEEA5-8EBA-450C-8827-9C1DC5D1A789}">
      <dgm:prSet/>
      <dgm:spPr/>
      <dgm:t>
        <a:bodyPr/>
        <a:lstStyle/>
        <a:p>
          <a:endParaRPr lang="zh-CN" altLang="en-US" sz="2000"/>
        </a:p>
      </dgm:t>
    </dgm:pt>
    <dgm:pt modelId="{11E3109C-EAA3-46D0-A37E-52A9DEF2BF3F}">
      <dgm:prSet custT="1"/>
      <dgm:spPr/>
      <dgm:t>
        <a:bodyPr/>
        <a:lstStyle/>
        <a:p>
          <a:pPr algn="l"/>
          <a:r>
            <a:rPr lang="en-US" altLang="zh-CN" sz="40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40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学习马克思主义</a:t>
          </a:r>
        </a:p>
      </dgm:t>
    </dgm:pt>
    <dgm:pt modelId="{B5D7F80D-E950-43CD-907D-47F88AAE4E92}" type="parTrans" cxnId="{1CB7B263-0E9A-4D76-AA29-908BA165A6BF}">
      <dgm:prSet custT="1"/>
      <dgm:spPr/>
      <dgm:t>
        <a:bodyPr/>
        <a:lstStyle/>
        <a:p>
          <a:endParaRPr lang="zh-CN" altLang="en-US" sz="2000"/>
        </a:p>
      </dgm:t>
    </dgm:pt>
    <dgm:pt modelId="{A681E7EF-00E8-4E7D-8C9D-15D8A3683142}" type="sibTrans" cxnId="{1CB7B263-0E9A-4D76-AA29-908BA165A6B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40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D91CFE95-5582-844B-9C95-00E881B0D1E2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科学内涵</a:t>
          </a:r>
        </a:p>
      </dgm:t>
    </dgm:pt>
    <dgm:pt modelId="{A1C57414-D645-0748-9DC7-66747100BD84}" type="parTrans" cxnId="{19B2266E-DB3C-DE46-83F0-16C07A979995}">
      <dgm:prSet/>
      <dgm:spPr/>
      <dgm:t>
        <a:bodyPr/>
        <a:lstStyle/>
        <a:p>
          <a:endParaRPr lang="zh-CN" altLang="en-US"/>
        </a:p>
      </dgm:t>
    </dgm:pt>
    <dgm:pt modelId="{AC93C15B-898C-4140-A12F-FC790ACBEEE7}" type="sibTrans" cxnId="{19B2266E-DB3C-DE46-83F0-16C07A979995}">
      <dgm:prSet/>
      <dgm:spPr/>
      <dgm:t>
        <a:bodyPr/>
        <a:lstStyle/>
        <a:p>
          <a:endParaRPr lang="zh-CN" altLang="en-US"/>
        </a:p>
      </dgm:t>
    </dgm:pt>
    <dgm:pt modelId="{77B7C68B-9885-D640-9191-2BB1F91A51E9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理论特征</a:t>
          </a:r>
        </a:p>
      </dgm:t>
    </dgm:pt>
    <dgm:pt modelId="{A6BFA6A7-3FEC-C941-B14D-B1FB82BA2FEF}" type="parTrans" cxnId="{80803054-2B52-3641-B396-FFEE96780A43}">
      <dgm:prSet/>
      <dgm:spPr/>
      <dgm:t>
        <a:bodyPr/>
        <a:lstStyle/>
        <a:p>
          <a:endParaRPr lang="zh-CN" altLang="en-US"/>
        </a:p>
      </dgm:t>
    </dgm:pt>
    <dgm:pt modelId="{A0B661E4-71C4-054D-BE69-AC172E94D02C}" type="sibTrans" cxnId="{80803054-2B52-3641-B396-FFEE96780A43}">
      <dgm:prSet/>
      <dgm:spPr/>
      <dgm:t>
        <a:bodyPr/>
        <a:lstStyle/>
        <a:p>
          <a:endParaRPr lang="zh-CN" altLang="en-US"/>
        </a:p>
      </dgm:t>
    </dgm:pt>
    <dgm:pt modelId="{960F1BA2-51A2-4940-B4EC-111CBDDE7080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理论品质</a:t>
          </a:r>
        </a:p>
      </dgm:t>
    </dgm:pt>
    <dgm:pt modelId="{49F181FD-0FF3-264F-A035-3BD0A480AEE6}" type="parTrans" cxnId="{77270636-E28F-5248-982E-17DE2756F8CB}">
      <dgm:prSet/>
      <dgm:spPr/>
      <dgm:t>
        <a:bodyPr/>
        <a:lstStyle/>
        <a:p>
          <a:endParaRPr lang="zh-CN" altLang="en-US"/>
        </a:p>
      </dgm:t>
    </dgm:pt>
    <dgm:pt modelId="{26E26E78-7790-7A4F-82EA-41DABB8BE28C}" type="sibTrans" cxnId="{77270636-E28F-5248-982E-17DE2756F8CB}">
      <dgm:prSet/>
      <dgm:spPr/>
      <dgm:t>
        <a:bodyPr/>
        <a:lstStyle/>
        <a:p>
          <a:endParaRPr lang="zh-CN" altLang="en-US"/>
        </a:p>
      </dgm:t>
    </dgm:pt>
    <dgm:pt modelId="{A8911F96-D0AD-B740-8EF4-5E8224FA0C5C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社会理想</a:t>
          </a:r>
        </a:p>
      </dgm:t>
    </dgm:pt>
    <dgm:pt modelId="{C69A6876-39AC-6D48-A46B-94A141344C6B}" type="parTrans" cxnId="{89AE74A7-AD8E-B24C-9E05-69EB0D3AF9AD}">
      <dgm:prSet/>
      <dgm:spPr/>
      <dgm:t>
        <a:bodyPr/>
        <a:lstStyle/>
        <a:p>
          <a:endParaRPr lang="zh-CN" altLang="en-US"/>
        </a:p>
      </dgm:t>
    </dgm:pt>
    <dgm:pt modelId="{1643967D-25A2-CB4C-A197-01ABB96D6824}" type="sibTrans" cxnId="{89AE74A7-AD8E-B24C-9E05-69EB0D3AF9AD}">
      <dgm:prSet/>
      <dgm:spPr/>
      <dgm:t>
        <a:bodyPr/>
        <a:lstStyle/>
        <a:p>
          <a:endParaRPr lang="zh-CN" altLang="en-US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7ED5D3E-6918-42B8-8732-59079FCCDFA9}" type="pres">
      <dgm:prSet presAssocID="{B867AD2F-4F48-4BCE-911A-FB948E110DFC}" presName="root1" presStyleCnt="0"/>
      <dgm:spPr/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</dgm:pt>
    <dgm:pt modelId="{C8F0A1F2-441E-477C-85D0-B13C3A31DADB}" type="pres">
      <dgm:prSet presAssocID="{B867AD2F-4F48-4BCE-911A-FB948E110DFC}" presName="level2hierChild" presStyleCnt="0"/>
      <dgm:spPr/>
    </dgm:pt>
    <dgm:pt modelId="{E8421668-3CBF-4BB7-9016-AB7B780D2FF0}" type="pres">
      <dgm:prSet presAssocID="{9FD8382B-BF33-4CC2-8F76-FEE5D19EB53D}" presName="conn2-1" presStyleLbl="parChTrans1D2" presStyleIdx="0" presStyleCnt="3"/>
      <dgm:spPr/>
    </dgm:pt>
    <dgm:pt modelId="{E55747BD-997A-45D8-BC28-18638E5BEFF2}" type="pres">
      <dgm:prSet presAssocID="{9FD8382B-BF33-4CC2-8F76-FEE5D19EB53D}" presName="connTx" presStyleLbl="parChTrans1D2" presStyleIdx="0" presStyleCnt="3"/>
      <dgm:spPr/>
    </dgm:pt>
    <dgm:pt modelId="{AE014FD4-BF65-4A4F-AFC9-1D189EBF6A95}" type="pres">
      <dgm:prSet presAssocID="{DFB11B8C-281C-41C2-949F-A20DDC588FEF}" presName="root2" presStyleCnt="0"/>
      <dgm:spPr/>
    </dgm:pt>
    <dgm:pt modelId="{2893070B-6953-4C81-9304-64EA4D15DFAB}" type="pres">
      <dgm:prSet presAssocID="{DFB11B8C-281C-41C2-949F-A20DDC588FEF}" presName="LevelTwoTextNode" presStyleLbl="node2" presStyleIdx="0" presStyleCnt="3" custScaleX="88741">
        <dgm:presLayoutVars>
          <dgm:chPref val="3"/>
        </dgm:presLayoutVars>
      </dgm:prSet>
      <dgm:spPr/>
    </dgm:pt>
    <dgm:pt modelId="{E400AE39-A99D-48EE-9476-C7E25BC8F030}" type="pres">
      <dgm:prSet presAssocID="{DFB11B8C-281C-41C2-949F-A20DDC588FEF}" presName="level3hierChild" presStyleCnt="0"/>
      <dgm:spPr/>
    </dgm:pt>
    <dgm:pt modelId="{AC08A4BA-CF1E-416E-AC1B-499FCA46236C}" type="pres">
      <dgm:prSet presAssocID="{D94ADEDF-E1C8-44F1-BC50-4B1908A9FE8F}" presName="conn2-1" presStyleLbl="parChTrans1D3" presStyleIdx="0" presStyleCnt="7"/>
      <dgm:spPr/>
    </dgm:pt>
    <dgm:pt modelId="{D0DB6FF8-68CB-45A5-BC80-1D7A6229A2D1}" type="pres">
      <dgm:prSet presAssocID="{D94ADEDF-E1C8-44F1-BC50-4B1908A9FE8F}" presName="connTx" presStyleLbl="parChTrans1D3" presStyleIdx="0" presStyleCnt="7"/>
      <dgm:spPr/>
    </dgm:pt>
    <dgm:pt modelId="{BD28A73E-FC64-458C-8A0D-B71718C29A68}" type="pres">
      <dgm:prSet presAssocID="{32F79D00-337A-4EFC-AD18-622BA0A79D13}" presName="root2" presStyleCnt="0"/>
      <dgm:spPr/>
    </dgm:pt>
    <dgm:pt modelId="{C8360D41-9A43-428D-AC82-85A5EBD07556}" type="pres">
      <dgm:prSet presAssocID="{32F79D00-337A-4EFC-AD18-622BA0A79D13}" presName="LevelTwoTextNode" presStyleLbl="node3" presStyleIdx="0" presStyleCnt="7">
        <dgm:presLayoutVars>
          <dgm:chPref val="3"/>
        </dgm:presLayoutVars>
      </dgm:prSet>
      <dgm:spPr/>
    </dgm:pt>
    <dgm:pt modelId="{EC7464F0-090F-4E0E-B5F4-046F6B37D633}" type="pres">
      <dgm:prSet presAssocID="{32F79D00-337A-4EFC-AD18-622BA0A79D13}" presName="level3hierChild" presStyleCnt="0"/>
      <dgm:spPr/>
    </dgm:pt>
    <dgm:pt modelId="{85C25F7A-3D30-41DE-BBE7-F1F182E4B989}" type="pres">
      <dgm:prSet presAssocID="{0D7DFCD3-6B9E-48B7-A7EC-09D05BF008A1}" presName="conn2-1" presStyleLbl="parChTrans1D3" presStyleIdx="1" presStyleCnt="7"/>
      <dgm:spPr/>
    </dgm:pt>
    <dgm:pt modelId="{DE1FD2EF-94B1-45FA-961D-53E42BBB6134}" type="pres">
      <dgm:prSet presAssocID="{0D7DFCD3-6B9E-48B7-A7EC-09D05BF008A1}" presName="connTx" presStyleLbl="parChTrans1D3" presStyleIdx="1" presStyleCnt="7"/>
      <dgm:spPr/>
    </dgm:pt>
    <dgm:pt modelId="{8F5E7CC7-BE09-4CA9-AA89-950188D6BBA0}" type="pres">
      <dgm:prSet presAssocID="{100F8CC6-6604-4E87-8D83-34593498ED72}" presName="root2" presStyleCnt="0"/>
      <dgm:spPr/>
    </dgm:pt>
    <dgm:pt modelId="{26C5888F-C1D8-497A-8D3B-4D548C0CED3B}" type="pres">
      <dgm:prSet presAssocID="{100F8CC6-6604-4E87-8D83-34593498ED72}" presName="LevelTwoTextNode" presStyleLbl="node3" presStyleIdx="1" presStyleCnt="7">
        <dgm:presLayoutVars>
          <dgm:chPref val="3"/>
        </dgm:presLayoutVars>
      </dgm:prSet>
      <dgm:spPr/>
    </dgm:pt>
    <dgm:pt modelId="{56387F3F-F8D3-41C7-A0CF-B88E7AC2CA96}" type="pres">
      <dgm:prSet presAssocID="{100F8CC6-6604-4E87-8D83-34593498ED72}" presName="level3hierChild" presStyleCnt="0"/>
      <dgm:spPr/>
    </dgm:pt>
    <dgm:pt modelId="{B4DEC962-28DA-6747-B87E-08A93DEA0DF1}" type="pres">
      <dgm:prSet presAssocID="{47014034-32FE-1346-A5B5-EC6FA4AC0259}" presName="conn2-1" presStyleLbl="parChTrans1D3" presStyleIdx="2" presStyleCnt="7"/>
      <dgm:spPr/>
    </dgm:pt>
    <dgm:pt modelId="{E464BCC8-4BA5-0D4E-9E09-BF5E844BDBBC}" type="pres">
      <dgm:prSet presAssocID="{47014034-32FE-1346-A5B5-EC6FA4AC0259}" presName="connTx" presStyleLbl="parChTrans1D3" presStyleIdx="2" presStyleCnt="7"/>
      <dgm:spPr/>
    </dgm:pt>
    <dgm:pt modelId="{750EFC80-02A5-554F-A9E2-4BAA30DCC871}" type="pres">
      <dgm:prSet presAssocID="{34D2FA55-A691-2944-B19F-767FACC5D339}" presName="root2" presStyleCnt="0"/>
      <dgm:spPr/>
    </dgm:pt>
    <dgm:pt modelId="{B28E3AA1-7033-3743-9710-8519320B17EF}" type="pres">
      <dgm:prSet presAssocID="{34D2FA55-A691-2944-B19F-767FACC5D339}" presName="LevelTwoTextNode" presStyleLbl="node3" presStyleIdx="2" presStyleCnt="7">
        <dgm:presLayoutVars>
          <dgm:chPref val="3"/>
        </dgm:presLayoutVars>
      </dgm:prSet>
      <dgm:spPr/>
    </dgm:pt>
    <dgm:pt modelId="{A23FF35E-5A0B-E24D-B420-53FC8C788F4D}" type="pres">
      <dgm:prSet presAssocID="{34D2FA55-A691-2944-B19F-767FACC5D339}" presName="level3hierChild" presStyleCnt="0"/>
      <dgm:spPr/>
    </dgm:pt>
    <dgm:pt modelId="{006AA914-0667-48C7-91ED-77947128B337}" type="pres">
      <dgm:prSet presAssocID="{0E9F03F0-DFDB-4000-9B01-74CA427108F9}" presName="conn2-1" presStyleLbl="parChTrans1D2" presStyleIdx="1" presStyleCnt="3"/>
      <dgm:spPr/>
    </dgm:pt>
    <dgm:pt modelId="{F10E4C86-B0DC-4A44-85CE-7A235154EE2F}" type="pres">
      <dgm:prSet presAssocID="{0E9F03F0-DFDB-4000-9B01-74CA427108F9}" presName="connTx" presStyleLbl="parChTrans1D2" presStyleIdx="1" presStyleCnt="3"/>
      <dgm:spPr/>
    </dgm:pt>
    <dgm:pt modelId="{05824C2D-0FB7-4330-A4D4-77DD79972573}" type="pres">
      <dgm:prSet presAssocID="{6E19308C-D7C8-4749-9FF8-54EE1B31C7A4}" presName="root2" presStyleCnt="0"/>
      <dgm:spPr/>
    </dgm:pt>
    <dgm:pt modelId="{57ED06FB-63F0-4545-86FC-0E05BD63419F}" type="pres">
      <dgm:prSet presAssocID="{6E19308C-D7C8-4749-9FF8-54EE1B31C7A4}" presName="LevelTwoTextNode" presStyleLbl="node2" presStyleIdx="1" presStyleCnt="3" custScaleX="213996">
        <dgm:presLayoutVars>
          <dgm:chPref val="3"/>
        </dgm:presLayoutVars>
      </dgm:prSet>
      <dgm:spPr/>
    </dgm:pt>
    <dgm:pt modelId="{7DB0E4FA-CAE8-46A9-9F1D-6231B6521A22}" type="pres">
      <dgm:prSet presAssocID="{6E19308C-D7C8-4749-9FF8-54EE1B31C7A4}" presName="level3hierChild" presStyleCnt="0"/>
      <dgm:spPr/>
    </dgm:pt>
    <dgm:pt modelId="{E918BA9D-A0F9-F744-BE74-CAA1286261E3}" type="pres">
      <dgm:prSet presAssocID="{A1C57414-D645-0748-9DC7-66747100BD84}" presName="conn2-1" presStyleLbl="parChTrans1D3" presStyleIdx="3" presStyleCnt="7"/>
      <dgm:spPr/>
    </dgm:pt>
    <dgm:pt modelId="{F101DB4F-081C-C944-ACCE-B3903987D8E4}" type="pres">
      <dgm:prSet presAssocID="{A1C57414-D645-0748-9DC7-66747100BD84}" presName="connTx" presStyleLbl="parChTrans1D3" presStyleIdx="3" presStyleCnt="7"/>
      <dgm:spPr/>
    </dgm:pt>
    <dgm:pt modelId="{5EE431F5-9DF2-2740-8C14-708C70486CC9}" type="pres">
      <dgm:prSet presAssocID="{D91CFE95-5582-844B-9C95-00E881B0D1E2}" presName="root2" presStyleCnt="0"/>
      <dgm:spPr/>
    </dgm:pt>
    <dgm:pt modelId="{021032B0-0B4A-5F4C-9816-513784ADC733}" type="pres">
      <dgm:prSet presAssocID="{D91CFE95-5582-844B-9C95-00E881B0D1E2}" presName="LevelTwoTextNode" presStyleLbl="node3" presStyleIdx="3" presStyleCnt="7">
        <dgm:presLayoutVars>
          <dgm:chPref val="3"/>
        </dgm:presLayoutVars>
      </dgm:prSet>
      <dgm:spPr/>
    </dgm:pt>
    <dgm:pt modelId="{085F74F0-A07B-1E43-B899-B4C6B77711C5}" type="pres">
      <dgm:prSet presAssocID="{D91CFE95-5582-844B-9C95-00E881B0D1E2}" presName="level3hierChild" presStyleCnt="0"/>
      <dgm:spPr/>
    </dgm:pt>
    <dgm:pt modelId="{25D4424C-7C91-9D48-AD46-40F6F7864D8E}" type="pres">
      <dgm:prSet presAssocID="{A6BFA6A7-3FEC-C941-B14D-B1FB82BA2FEF}" presName="conn2-1" presStyleLbl="parChTrans1D3" presStyleIdx="4" presStyleCnt="7"/>
      <dgm:spPr/>
    </dgm:pt>
    <dgm:pt modelId="{8B7E8CB1-6BF0-7B4B-87B2-A51D49EBFC38}" type="pres">
      <dgm:prSet presAssocID="{A6BFA6A7-3FEC-C941-B14D-B1FB82BA2FEF}" presName="connTx" presStyleLbl="parChTrans1D3" presStyleIdx="4" presStyleCnt="7"/>
      <dgm:spPr/>
    </dgm:pt>
    <dgm:pt modelId="{7A95BD5B-DED0-424F-9E93-DA3C01457616}" type="pres">
      <dgm:prSet presAssocID="{77B7C68B-9885-D640-9191-2BB1F91A51E9}" presName="root2" presStyleCnt="0"/>
      <dgm:spPr/>
    </dgm:pt>
    <dgm:pt modelId="{7E16A230-4F3A-DA48-A0D6-2513BDFD0688}" type="pres">
      <dgm:prSet presAssocID="{77B7C68B-9885-D640-9191-2BB1F91A51E9}" presName="LevelTwoTextNode" presStyleLbl="node3" presStyleIdx="4" presStyleCnt="7">
        <dgm:presLayoutVars>
          <dgm:chPref val="3"/>
        </dgm:presLayoutVars>
      </dgm:prSet>
      <dgm:spPr/>
    </dgm:pt>
    <dgm:pt modelId="{762B75A7-165E-8C43-B852-9C4FA6E50801}" type="pres">
      <dgm:prSet presAssocID="{77B7C68B-9885-D640-9191-2BB1F91A51E9}" presName="level3hierChild" presStyleCnt="0"/>
      <dgm:spPr/>
    </dgm:pt>
    <dgm:pt modelId="{27D6C5F9-42C0-264C-A5D8-22420D4E82EA}" type="pres">
      <dgm:prSet presAssocID="{49F181FD-0FF3-264F-A035-3BD0A480AEE6}" presName="conn2-1" presStyleLbl="parChTrans1D3" presStyleIdx="5" presStyleCnt="7"/>
      <dgm:spPr/>
    </dgm:pt>
    <dgm:pt modelId="{87A370E5-26AE-6F4B-8395-8F53AE688956}" type="pres">
      <dgm:prSet presAssocID="{49F181FD-0FF3-264F-A035-3BD0A480AEE6}" presName="connTx" presStyleLbl="parChTrans1D3" presStyleIdx="5" presStyleCnt="7"/>
      <dgm:spPr/>
    </dgm:pt>
    <dgm:pt modelId="{1511DF1E-800F-8240-985B-7556F079A3DE}" type="pres">
      <dgm:prSet presAssocID="{960F1BA2-51A2-4940-B4EC-111CBDDE7080}" presName="root2" presStyleCnt="0"/>
      <dgm:spPr/>
    </dgm:pt>
    <dgm:pt modelId="{F1D80A71-6878-8C4B-831D-8655149CD05C}" type="pres">
      <dgm:prSet presAssocID="{960F1BA2-51A2-4940-B4EC-111CBDDE7080}" presName="LevelTwoTextNode" presStyleLbl="node3" presStyleIdx="5" presStyleCnt="7">
        <dgm:presLayoutVars>
          <dgm:chPref val="3"/>
        </dgm:presLayoutVars>
      </dgm:prSet>
      <dgm:spPr/>
    </dgm:pt>
    <dgm:pt modelId="{1424BB44-D26F-8E41-B2E8-FF30292FC66A}" type="pres">
      <dgm:prSet presAssocID="{960F1BA2-51A2-4940-B4EC-111CBDDE7080}" presName="level3hierChild" presStyleCnt="0"/>
      <dgm:spPr/>
    </dgm:pt>
    <dgm:pt modelId="{2EBBE909-AA2E-544C-A014-DEC5C9991D18}" type="pres">
      <dgm:prSet presAssocID="{C69A6876-39AC-6D48-A46B-94A141344C6B}" presName="conn2-1" presStyleLbl="parChTrans1D3" presStyleIdx="6" presStyleCnt="7"/>
      <dgm:spPr/>
    </dgm:pt>
    <dgm:pt modelId="{3460F25E-F892-3F42-83A0-45B6EC2D798B}" type="pres">
      <dgm:prSet presAssocID="{C69A6876-39AC-6D48-A46B-94A141344C6B}" presName="connTx" presStyleLbl="parChTrans1D3" presStyleIdx="6" presStyleCnt="7"/>
      <dgm:spPr/>
    </dgm:pt>
    <dgm:pt modelId="{6F7439CC-1632-554B-B38C-D0F2B716A3FC}" type="pres">
      <dgm:prSet presAssocID="{A8911F96-D0AD-B740-8EF4-5E8224FA0C5C}" presName="root2" presStyleCnt="0"/>
      <dgm:spPr/>
    </dgm:pt>
    <dgm:pt modelId="{A9F51B28-EF09-C74E-8922-10ACF7FF20C0}" type="pres">
      <dgm:prSet presAssocID="{A8911F96-D0AD-B740-8EF4-5E8224FA0C5C}" presName="LevelTwoTextNode" presStyleLbl="node3" presStyleIdx="6" presStyleCnt="7">
        <dgm:presLayoutVars>
          <dgm:chPref val="3"/>
        </dgm:presLayoutVars>
      </dgm:prSet>
      <dgm:spPr/>
    </dgm:pt>
    <dgm:pt modelId="{5D87DEA8-9EB6-E54C-AB48-4EB76D3FE1F7}" type="pres">
      <dgm:prSet presAssocID="{A8911F96-D0AD-B740-8EF4-5E8224FA0C5C}" presName="level3hierChild" presStyleCnt="0"/>
      <dgm:spPr/>
    </dgm:pt>
    <dgm:pt modelId="{2FE9C504-FB4B-4545-8532-2DB2D6AE3D71}" type="pres">
      <dgm:prSet presAssocID="{B5D7F80D-E950-43CD-907D-47F88AAE4E92}" presName="conn2-1" presStyleLbl="parChTrans1D2" presStyleIdx="2" presStyleCnt="3"/>
      <dgm:spPr/>
    </dgm:pt>
    <dgm:pt modelId="{866A6F1E-8B49-4575-B1E3-9CB607631421}" type="pres">
      <dgm:prSet presAssocID="{B5D7F80D-E950-43CD-907D-47F88AAE4E92}" presName="connTx" presStyleLbl="parChTrans1D2" presStyleIdx="2" presStyleCnt="3"/>
      <dgm:spPr/>
    </dgm:pt>
    <dgm:pt modelId="{D02BA301-D288-4F7F-8D92-3A6C90C74888}" type="pres">
      <dgm:prSet presAssocID="{11E3109C-EAA3-46D0-A37E-52A9DEF2BF3F}" presName="root2" presStyleCnt="0"/>
      <dgm:spPr/>
    </dgm:pt>
    <dgm:pt modelId="{17655575-1302-4297-844B-C83B2862725B}" type="pres">
      <dgm:prSet presAssocID="{11E3109C-EAA3-46D0-A37E-52A9DEF2BF3F}" presName="LevelTwoTextNode" presStyleLbl="node2" presStyleIdx="2" presStyleCnt="3" custScaleX="164203" custLinFactNeighborX="-812" custLinFactNeighborY="-2662">
        <dgm:presLayoutVars>
          <dgm:chPref val="3"/>
        </dgm:presLayoutVars>
      </dgm:prSet>
      <dgm:spPr/>
    </dgm:pt>
    <dgm:pt modelId="{A92C75FF-9DEF-43A0-9C36-426B3BAEDBD2}" type="pres">
      <dgm:prSet presAssocID="{11E3109C-EAA3-46D0-A37E-52A9DEF2BF3F}" presName="level3hierChild" presStyleCnt="0"/>
      <dgm:spPr/>
    </dgm:pt>
  </dgm:ptLst>
  <dgm:cxnLst>
    <dgm:cxn modelId="{6BAE800B-A09E-254C-8582-396AB7BC41F1}" type="presOf" srcId="{11E3109C-EAA3-46D0-A37E-52A9DEF2BF3F}" destId="{17655575-1302-4297-844B-C83B2862725B}" srcOrd="0" destOrd="0" presId="urn:microsoft.com/office/officeart/2008/layout/HorizontalMultiLevelHierarchy#1"/>
    <dgm:cxn modelId="{BDCAAF0B-B80C-4943-8838-962E2BD7E042}" type="presOf" srcId="{D94ADEDF-E1C8-44F1-BC50-4B1908A9FE8F}" destId="{D0DB6FF8-68CB-45A5-BC80-1D7A6229A2D1}" srcOrd="1" destOrd="0" presId="urn:microsoft.com/office/officeart/2008/layout/HorizontalMultiLevelHierarchy#1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6ADECE13-7BC3-D34F-977B-3B42E8A47A28}" type="presOf" srcId="{C69A6876-39AC-6D48-A46B-94A141344C6B}" destId="{3460F25E-F892-3F42-83A0-45B6EC2D798B}" srcOrd="1" destOrd="0" presId="urn:microsoft.com/office/officeart/2008/layout/HorizontalMultiLevelHierarchy#1"/>
    <dgm:cxn modelId="{2B909416-51E4-E94C-B165-A974DBB22EB2}" type="presOf" srcId="{49F181FD-0FF3-264F-A035-3BD0A480AEE6}" destId="{87A370E5-26AE-6F4B-8395-8F53AE688956}" srcOrd="1" destOrd="0" presId="urn:microsoft.com/office/officeart/2008/layout/HorizontalMultiLevelHierarchy#1"/>
    <dgm:cxn modelId="{6FFFC21F-A974-9A48-B5BB-EB7F564A5120}" type="presOf" srcId="{D91CFE95-5582-844B-9C95-00E881B0D1E2}" destId="{021032B0-0B4A-5F4C-9816-513784ADC733}" srcOrd="0" destOrd="0" presId="urn:microsoft.com/office/officeart/2008/layout/HorizontalMultiLevelHierarchy#1"/>
    <dgm:cxn modelId="{77270636-E28F-5248-982E-17DE2756F8CB}" srcId="{6E19308C-D7C8-4749-9FF8-54EE1B31C7A4}" destId="{960F1BA2-51A2-4940-B4EC-111CBDDE7080}" srcOrd="2" destOrd="0" parTransId="{49F181FD-0FF3-264F-A035-3BD0A480AEE6}" sibTransId="{26E26E78-7790-7A4F-82EA-41DABB8BE28C}"/>
    <dgm:cxn modelId="{28BB3461-B05D-B54D-9B92-7770B21526A3}" type="presOf" srcId="{47014034-32FE-1346-A5B5-EC6FA4AC0259}" destId="{E464BCC8-4BA5-0D4E-9E09-BF5E844BDBBC}" srcOrd="1" destOrd="0" presId="urn:microsoft.com/office/officeart/2008/layout/HorizontalMultiLevelHierarchy#1"/>
    <dgm:cxn modelId="{1CB7B263-0E9A-4D76-AA29-908BA165A6BF}" srcId="{B867AD2F-4F48-4BCE-911A-FB948E110DFC}" destId="{11E3109C-EAA3-46D0-A37E-52A9DEF2BF3F}" srcOrd="2" destOrd="0" parTransId="{B5D7F80D-E950-43CD-907D-47F88AAE4E92}" sibTransId="{A681E7EF-00E8-4E7D-8C9D-15D8A3683142}"/>
    <dgm:cxn modelId="{7892AA46-DC60-364C-A53C-428156371A21}" type="presOf" srcId="{0E9F03F0-DFDB-4000-9B01-74CA427108F9}" destId="{F10E4C86-B0DC-4A44-85CE-7A235154EE2F}" srcOrd="1" destOrd="0" presId="urn:microsoft.com/office/officeart/2008/layout/HorizontalMultiLevelHierarchy#1"/>
    <dgm:cxn modelId="{198CC96A-7899-4B4F-8A92-207454DEEF68}" type="presOf" srcId="{6E19308C-D7C8-4749-9FF8-54EE1B31C7A4}" destId="{57ED06FB-63F0-4545-86FC-0E05BD63419F}" srcOrd="0" destOrd="0" presId="urn:microsoft.com/office/officeart/2008/layout/HorizontalMultiLevelHierarchy#1"/>
    <dgm:cxn modelId="{19B2266E-DB3C-DE46-83F0-16C07A979995}" srcId="{6E19308C-D7C8-4749-9FF8-54EE1B31C7A4}" destId="{D91CFE95-5582-844B-9C95-00E881B0D1E2}" srcOrd="0" destOrd="0" parTransId="{A1C57414-D645-0748-9DC7-66747100BD84}" sibTransId="{AC93C15B-898C-4140-A12F-FC790ACBEEE7}"/>
    <dgm:cxn modelId="{CF30A450-B1A2-C94A-AF65-85F2F34AB1D9}" type="presOf" srcId="{A8911F96-D0AD-B740-8EF4-5E8224FA0C5C}" destId="{A9F51B28-EF09-C74E-8922-10ACF7FF20C0}" srcOrd="0" destOrd="0" presId="urn:microsoft.com/office/officeart/2008/layout/HorizontalMultiLevelHierarchy#1"/>
    <dgm:cxn modelId="{80803054-2B52-3641-B396-FFEE96780A43}" srcId="{6E19308C-D7C8-4749-9FF8-54EE1B31C7A4}" destId="{77B7C68B-9885-D640-9191-2BB1F91A51E9}" srcOrd="1" destOrd="0" parTransId="{A6BFA6A7-3FEC-C941-B14D-B1FB82BA2FEF}" sibTransId="{A0B661E4-71C4-054D-BE69-AC172E94D02C}"/>
    <dgm:cxn modelId="{457D5675-E226-E340-B640-B84EF86E15F8}" type="presOf" srcId="{0D5BED98-6C20-4A9F-816D-01ABCCB10BA4}" destId="{DEE368E8-2B44-456D-99C1-BD363FE9F196}" srcOrd="0" destOrd="0" presId="urn:microsoft.com/office/officeart/2008/layout/HorizontalMultiLevelHierarchy#1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3D3EA276-A46F-034B-AB17-7C091BA84905}" type="presOf" srcId="{0D7DFCD3-6B9E-48B7-A7EC-09D05BF008A1}" destId="{85C25F7A-3D30-41DE-BBE7-F1F182E4B989}" srcOrd="0" destOrd="0" presId="urn:microsoft.com/office/officeart/2008/layout/HorizontalMultiLevelHierarchy#1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9A92A659-7159-D042-8CEA-51104D0B2887}" type="presOf" srcId="{47014034-32FE-1346-A5B5-EC6FA4AC0259}" destId="{B4DEC962-28DA-6747-B87E-08A93DEA0DF1}" srcOrd="0" destOrd="0" presId="urn:microsoft.com/office/officeart/2008/layout/HorizontalMultiLevelHierarchy#1"/>
    <dgm:cxn modelId="{4073837A-5553-2642-B6DB-BE3135A896F1}" type="presOf" srcId="{B5D7F80D-E950-43CD-907D-47F88AAE4E92}" destId="{2FE9C504-FB4B-4545-8532-2DB2D6AE3D71}" srcOrd="0" destOrd="0" presId="urn:microsoft.com/office/officeart/2008/layout/HorizontalMultiLevelHierarchy#1"/>
    <dgm:cxn modelId="{F6A6357D-6A8C-4349-8760-418EA430E59A}" type="presOf" srcId="{A6BFA6A7-3FEC-C941-B14D-B1FB82BA2FEF}" destId="{8B7E8CB1-6BF0-7B4B-87B2-A51D49EBFC38}" srcOrd="1" destOrd="0" presId="urn:microsoft.com/office/officeart/2008/layout/HorizontalMultiLevelHierarchy#1"/>
    <dgm:cxn modelId="{5945EA81-5EF3-AF4B-80BA-3CA4DC8C687F}" type="presOf" srcId="{0E9F03F0-DFDB-4000-9B01-74CA427108F9}" destId="{006AA914-0667-48C7-91ED-77947128B337}" srcOrd="0" destOrd="0" presId="urn:microsoft.com/office/officeart/2008/layout/HorizontalMultiLevelHierarchy#1"/>
    <dgm:cxn modelId="{7CA70E85-EF81-924A-BD57-A8E74D743C2A}" type="presOf" srcId="{100F8CC6-6604-4E87-8D83-34593498ED72}" destId="{26C5888F-C1D8-497A-8D3B-4D548C0CED3B}" srcOrd="0" destOrd="0" presId="urn:microsoft.com/office/officeart/2008/layout/HorizontalMultiLevelHierarchy#1"/>
    <dgm:cxn modelId="{AB746097-22CB-7F47-AC33-B88A8D4764CF}" type="presOf" srcId="{32F79D00-337A-4EFC-AD18-622BA0A79D13}" destId="{C8360D41-9A43-428D-AC82-85A5EBD07556}" srcOrd="0" destOrd="0" presId="urn:microsoft.com/office/officeart/2008/layout/HorizontalMultiLevelHierarchy#1"/>
    <dgm:cxn modelId="{2CCAC59B-DE1F-4044-923C-BF79B89422D8}" type="presOf" srcId="{C69A6876-39AC-6D48-A46B-94A141344C6B}" destId="{2EBBE909-AA2E-544C-A014-DEC5C9991D18}" srcOrd="0" destOrd="0" presId="urn:microsoft.com/office/officeart/2008/layout/HorizontalMultiLevelHierarchy#1"/>
    <dgm:cxn modelId="{FC2BEEA5-8EBA-450C-8827-9C1DC5D1A789}" srcId="{B867AD2F-4F48-4BCE-911A-FB948E110DFC}" destId="{6E19308C-D7C8-4749-9FF8-54EE1B31C7A4}" srcOrd="1" destOrd="0" parTransId="{0E9F03F0-DFDB-4000-9B01-74CA427108F9}" sibTransId="{D6E9A84D-653E-4E54-A3F8-CDE4EB1E4FF0}"/>
    <dgm:cxn modelId="{E71F3FA7-86B9-0B48-86F8-39B3A9EDA007}" type="presOf" srcId="{960F1BA2-51A2-4940-B4EC-111CBDDE7080}" destId="{F1D80A71-6878-8C4B-831D-8655149CD05C}" srcOrd="0" destOrd="0" presId="urn:microsoft.com/office/officeart/2008/layout/HorizontalMultiLevelHierarchy#1"/>
    <dgm:cxn modelId="{89AE74A7-AD8E-B24C-9E05-69EB0D3AF9AD}" srcId="{6E19308C-D7C8-4749-9FF8-54EE1B31C7A4}" destId="{A8911F96-D0AD-B740-8EF4-5E8224FA0C5C}" srcOrd="3" destOrd="0" parTransId="{C69A6876-39AC-6D48-A46B-94A141344C6B}" sibTransId="{1643967D-25A2-CB4C-A197-01ABB96D6824}"/>
    <dgm:cxn modelId="{90464DAA-748F-5C41-8893-DF5570A17A04}" type="presOf" srcId="{0D7DFCD3-6B9E-48B7-A7EC-09D05BF008A1}" destId="{DE1FD2EF-94B1-45FA-961D-53E42BBB6134}" srcOrd="1" destOrd="0" presId="urn:microsoft.com/office/officeart/2008/layout/HorizontalMultiLevelHierarchy#1"/>
    <dgm:cxn modelId="{4BAAB6B2-22DC-FF41-901D-636F3B13E836}" type="presOf" srcId="{49F181FD-0FF3-264F-A035-3BD0A480AEE6}" destId="{27D6C5F9-42C0-264C-A5D8-22420D4E82EA}" srcOrd="0" destOrd="0" presId="urn:microsoft.com/office/officeart/2008/layout/HorizontalMultiLevelHierarchy#1"/>
    <dgm:cxn modelId="{F0C975B7-73F7-B14A-B439-0AA511B991BC}" type="presOf" srcId="{DFB11B8C-281C-41C2-949F-A20DDC588FEF}" destId="{2893070B-6953-4C81-9304-64EA4D15DFAB}" srcOrd="0" destOrd="0" presId="urn:microsoft.com/office/officeart/2008/layout/HorizontalMultiLevelHierarchy#1"/>
    <dgm:cxn modelId="{113F34BA-6A2D-0E4B-9798-76D050FC9E5A}" type="presOf" srcId="{B867AD2F-4F48-4BCE-911A-FB948E110DFC}" destId="{656A006A-1A54-4195-AB47-ADB4659CBC79}" srcOrd="0" destOrd="0" presId="urn:microsoft.com/office/officeart/2008/layout/HorizontalMultiLevelHierarchy#1"/>
    <dgm:cxn modelId="{A7EFDFBC-50BA-104C-8989-DE3F87352300}" type="presOf" srcId="{D94ADEDF-E1C8-44F1-BC50-4B1908A9FE8F}" destId="{AC08A4BA-CF1E-416E-AC1B-499FCA46236C}" srcOrd="0" destOrd="0" presId="urn:microsoft.com/office/officeart/2008/layout/HorizontalMultiLevelHierarchy#1"/>
    <dgm:cxn modelId="{18A223C4-C127-3F4B-B2F7-D1D40A11BABB}" type="presOf" srcId="{A1C57414-D645-0748-9DC7-66747100BD84}" destId="{E918BA9D-A0F9-F744-BE74-CAA1286261E3}" srcOrd="0" destOrd="0" presId="urn:microsoft.com/office/officeart/2008/layout/HorizontalMultiLevelHierarchy#1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DDDEB5CA-6C34-2F43-944B-22BC5919441C}" type="presOf" srcId="{77B7C68B-9885-D640-9191-2BB1F91A51E9}" destId="{7E16A230-4F3A-DA48-A0D6-2513BDFD0688}" srcOrd="0" destOrd="0" presId="urn:microsoft.com/office/officeart/2008/layout/HorizontalMultiLevelHierarchy#1"/>
    <dgm:cxn modelId="{61DBDADC-DED6-7640-9F53-E1CD57E30B9A}" type="presOf" srcId="{A1C57414-D645-0748-9DC7-66747100BD84}" destId="{F101DB4F-081C-C944-ACCE-B3903987D8E4}" srcOrd="1" destOrd="0" presId="urn:microsoft.com/office/officeart/2008/layout/HorizontalMultiLevelHierarchy#1"/>
    <dgm:cxn modelId="{D8B988DF-CDF2-924B-97E5-F3F13E4A832B}" type="presOf" srcId="{9FD8382B-BF33-4CC2-8F76-FEE5D19EB53D}" destId="{E8421668-3CBF-4BB7-9016-AB7B780D2FF0}" srcOrd="0" destOrd="0" presId="urn:microsoft.com/office/officeart/2008/layout/HorizontalMultiLevelHierarchy#1"/>
    <dgm:cxn modelId="{4712D2E2-48DF-0848-9968-01B947DA7BE6}" type="presOf" srcId="{34D2FA55-A691-2944-B19F-767FACC5D339}" destId="{B28E3AA1-7033-3743-9710-8519320B17EF}" srcOrd="0" destOrd="0" presId="urn:microsoft.com/office/officeart/2008/layout/HorizontalMultiLevelHierarchy#1"/>
    <dgm:cxn modelId="{A22885EC-6B32-D84E-86E9-45793BECD950}" type="presOf" srcId="{A6BFA6A7-3FEC-C941-B14D-B1FB82BA2FEF}" destId="{25D4424C-7C91-9D48-AD46-40F6F7864D8E}" srcOrd="0" destOrd="0" presId="urn:microsoft.com/office/officeart/2008/layout/HorizontalMultiLevelHierarchy#1"/>
    <dgm:cxn modelId="{21AC0DF1-4497-6643-9897-CEB02AAB2E42}" type="presOf" srcId="{B5D7F80D-E950-43CD-907D-47F88AAE4E92}" destId="{866A6F1E-8B49-4575-B1E3-9CB607631421}" srcOrd="1" destOrd="0" presId="urn:microsoft.com/office/officeart/2008/layout/HorizontalMultiLevelHierarchy#1"/>
    <dgm:cxn modelId="{44C103F8-0459-3E45-9064-4B58B3C57CAB}" type="presOf" srcId="{9FD8382B-BF33-4CC2-8F76-FEE5D19EB53D}" destId="{E55747BD-997A-45D8-BC28-18638E5BEFF2}" srcOrd="1" destOrd="0" presId="urn:microsoft.com/office/officeart/2008/layout/HorizontalMultiLevelHierarchy#1"/>
    <dgm:cxn modelId="{9B5CB3B9-8CBB-394A-93ED-77392C302534}" type="presParOf" srcId="{DEE368E8-2B44-456D-99C1-BD363FE9F196}" destId="{C7ED5D3E-6918-42B8-8732-59079FCCDFA9}" srcOrd="0" destOrd="0" presId="urn:microsoft.com/office/officeart/2008/layout/HorizontalMultiLevelHierarchy#1"/>
    <dgm:cxn modelId="{6EBBC351-DC64-D540-A0C7-49E73E33D808}" type="presParOf" srcId="{C7ED5D3E-6918-42B8-8732-59079FCCDFA9}" destId="{656A006A-1A54-4195-AB47-ADB4659CBC79}" srcOrd="0" destOrd="0" presId="urn:microsoft.com/office/officeart/2008/layout/HorizontalMultiLevelHierarchy#1"/>
    <dgm:cxn modelId="{8ABBFB56-6A6D-9B4E-9623-B0B7BE5006A8}" type="presParOf" srcId="{C7ED5D3E-6918-42B8-8732-59079FCCDFA9}" destId="{C8F0A1F2-441E-477C-85D0-B13C3A31DADB}" srcOrd="1" destOrd="0" presId="urn:microsoft.com/office/officeart/2008/layout/HorizontalMultiLevelHierarchy#1"/>
    <dgm:cxn modelId="{77495968-9EE2-9241-8866-8F6AECD62802}" type="presParOf" srcId="{C8F0A1F2-441E-477C-85D0-B13C3A31DADB}" destId="{E8421668-3CBF-4BB7-9016-AB7B780D2FF0}" srcOrd="0" destOrd="0" presId="urn:microsoft.com/office/officeart/2008/layout/HorizontalMultiLevelHierarchy#1"/>
    <dgm:cxn modelId="{26DF2611-B6F7-E846-885C-750E70221085}" type="presParOf" srcId="{E8421668-3CBF-4BB7-9016-AB7B780D2FF0}" destId="{E55747BD-997A-45D8-BC28-18638E5BEFF2}" srcOrd="0" destOrd="0" presId="urn:microsoft.com/office/officeart/2008/layout/HorizontalMultiLevelHierarchy#1"/>
    <dgm:cxn modelId="{8E2F845D-AF57-F24F-8B81-5D20ABC4C325}" type="presParOf" srcId="{C8F0A1F2-441E-477C-85D0-B13C3A31DADB}" destId="{AE014FD4-BF65-4A4F-AFC9-1D189EBF6A95}" srcOrd="1" destOrd="0" presId="urn:microsoft.com/office/officeart/2008/layout/HorizontalMultiLevelHierarchy#1"/>
    <dgm:cxn modelId="{423D0478-35F2-8844-809F-2B8EC77F475E}" type="presParOf" srcId="{AE014FD4-BF65-4A4F-AFC9-1D189EBF6A95}" destId="{2893070B-6953-4C81-9304-64EA4D15DFAB}" srcOrd="0" destOrd="0" presId="urn:microsoft.com/office/officeart/2008/layout/HorizontalMultiLevelHierarchy#1"/>
    <dgm:cxn modelId="{2F95DCA1-E54C-E547-953E-618D856F23BF}" type="presParOf" srcId="{AE014FD4-BF65-4A4F-AFC9-1D189EBF6A95}" destId="{E400AE39-A99D-48EE-9476-C7E25BC8F030}" srcOrd="1" destOrd="0" presId="urn:microsoft.com/office/officeart/2008/layout/HorizontalMultiLevelHierarchy#1"/>
    <dgm:cxn modelId="{9F1D8F46-77C3-C64F-93E7-0FA57E1B675C}" type="presParOf" srcId="{E400AE39-A99D-48EE-9476-C7E25BC8F030}" destId="{AC08A4BA-CF1E-416E-AC1B-499FCA46236C}" srcOrd="0" destOrd="0" presId="urn:microsoft.com/office/officeart/2008/layout/HorizontalMultiLevelHierarchy#1"/>
    <dgm:cxn modelId="{2974EFFB-6207-4D43-A644-E5881F02710F}" type="presParOf" srcId="{AC08A4BA-CF1E-416E-AC1B-499FCA46236C}" destId="{D0DB6FF8-68CB-45A5-BC80-1D7A6229A2D1}" srcOrd="0" destOrd="0" presId="urn:microsoft.com/office/officeart/2008/layout/HorizontalMultiLevelHierarchy#1"/>
    <dgm:cxn modelId="{FC5992F9-5DF4-A34C-BC5D-E23491AA579C}" type="presParOf" srcId="{E400AE39-A99D-48EE-9476-C7E25BC8F030}" destId="{BD28A73E-FC64-458C-8A0D-B71718C29A68}" srcOrd="1" destOrd="0" presId="urn:microsoft.com/office/officeart/2008/layout/HorizontalMultiLevelHierarchy#1"/>
    <dgm:cxn modelId="{9FB91CAE-1F79-0E49-A452-681627D90259}" type="presParOf" srcId="{BD28A73E-FC64-458C-8A0D-B71718C29A68}" destId="{C8360D41-9A43-428D-AC82-85A5EBD07556}" srcOrd="0" destOrd="0" presId="urn:microsoft.com/office/officeart/2008/layout/HorizontalMultiLevelHierarchy#1"/>
    <dgm:cxn modelId="{0AF634DB-9EE5-1C45-9454-3A4CFF157DD4}" type="presParOf" srcId="{BD28A73E-FC64-458C-8A0D-B71718C29A68}" destId="{EC7464F0-090F-4E0E-B5F4-046F6B37D633}" srcOrd="1" destOrd="0" presId="urn:microsoft.com/office/officeart/2008/layout/HorizontalMultiLevelHierarchy#1"/>
    <dgm:cxn modelId="{B93383AB-04E9-0740-BCD6-5BA605117C83}" type="presParOf" srcId="{E400AE39-A99D-48EE-9476-C7E25BC8F030}" destId="{85C25F7A-3D30-41DE-BBE7-F1F182E4B989}" srcOrd="2" destOrd="0" presId="urn:microsoft.com/office/officeart/2008/layout/HorizontalMultiLevelHierarchy#1"/>
    <dgm:cxn modelId="{5E789188-6752-CD47-BC57-0546735A6C59}" type="presParOf" srcId="{85C25F7A-3D30-41DE-BBE7-F1F182E4B989}" destId="{DE1FD2EF-94B1-45FA-961D-53E42BBB6134}" srcOrd="0" destOrd="0" presId="urn:microsoft.com/office/officeart/2008/layout/HorizontalMultiLevelHierarchy#1"/>
    <dgm:cxn modelId="{B22087A3-3187-BF45-A070-CADA1589FDCE}" type="presParOf" srcId="{E400AE39-A99D-48EE-9476-C7E25BC8F030}" destId="{8F5E7CC7-BE09-4CA9-AA89-950188D6BBA0}" srcOrd="3" destOrd="0" presId="urn:microsoft.com/office/officeart/2008/layout/HorizontalMultiLevelHierarchy#1"/>
    <dgm:cxn modelId="{A77600D0-BD0D-6047-AFCE-AB452095DD12}" type="presParOf" srcId="{8F5E7CC7-BE09-4CA9-AA89-950188D6BBA0}" destId="{26C5888F-C1D8-497A-8D3B-4D548C0CED3B}" srcOrd="0" destOrd="0" presId="urn:microsoft.com/office/officeart/2008/layout/HorizontalMultiLevelHierarchy#1"/>
    <dgm:cxn modelId="{3C84FA2C-139F-7B46-9048-30169D52E807}" type="presParOf" srcId="{8F5E7CC7-BE09-4CA9-AA89-950188D6BBA0}" destId="{56387F3F-F8D3-41C7-A0CF-B88E7AC2CA96}" srcOrd="1" destOrd="0" presId="urn:microsoft.com/office/officeart/2008/layout/HorizontalMultiLevelHierarchy#1"/>
    <dgm:cxn modelId="{A1DFEC3D-AFA1-4D40-ABE5-16280FB6538F}" type="presParOf" srcId="{E400AE39-A99D-48EE-9476-C7E25BC8F030}" destId="{B4DEC962-28DA-6747-B87E-08A93DEA0DF1}" srcOrd="4" destOrd="0" presId="urn:microsoft.com/office/officeart/2008/layout/HorizontalMultiLevelHierarchy#1"/>
    <dgm:cxn modelId="{0F01A38B-E2DB-5640-A790-66662154FBBD}" type="presParOf" srcId="{B4DEC962-28DA-6747-B87E-08A93DEA0DF1}" destId="{E464BCC8-4BA5-0D4E-9E09-BF5E844BDBBC}" srcOrd="0" destOrd="0" presId="urn:microsoft.com/office/officeart/2008/layout/HorizontalMultiLevelHierarchy#1"/>
    <dgm:cxn modelId="{6230F351-92A6-724C-9560-AF18B5E86AA8}" type="presParOf" srcId="{E400AE39-A99D-48EE-9476-C7E25BC8F030}" destId="{750EFC80-02A5-554F-A9E2-4BAA30DCC871}" srcOrd="5" destOrd="0" presId="urn:microsoft.com/office/officeart/2008/layout/HorizontalMultiLevelHierarchy#1"/>
    <dgm:cxn modelId="{753BE2DA-6644-634B-8BBC-010B549801D0}" type="presParOf" srcId="{750EFC80-02A5-554F-A9E2-4BAA30DCC871}" destId="{B28E3AA1-7033-3743-9710-8519320B17EF}" srcOrd="0" destOrd="0" presId="urn:microsoft.com/office/officeart/2008/layout/HorizontalMultiLevelHierarchy#1"/>
    <dgm:cxn modelId="{40B90437-DC78-6947-9EFC-DDBB67884DF1}" type="presParOf" srcId="{750EFC80-02A5-554F-A9E2-4BAA30DCC871}" destId="{A23FF35E-5A0B-E24D-B420-53FC8C788F4D}" srcOrd="1" destOrd="0" presId="urn:microsoft.com/office/officeart/2008/layout/HorizontalMultiLevelHierarchy#1"/>
    <dgm:cxn modelId="{B771AEB4-A980-AD4D-BDD6-02B832001CCF}" type="presParOf" srcId="{C8F0A1F2-441E-477C-85D0-B13C3A31DADB}" destId="{006AA914-0667-48C7-91ED-77947128B337}" srcOrd="2" destOrd="0" presId="urn:microsoft.com/office/officeart/2008/layout/HorizontalMultiLevelHierarchy#1"/>
    <dgm:cxn modelId="{4C5DDFAB-241B-B242-B7C7-6D462B490457}" type="presParOf" srcId="{006AA914-0667-48C7-91ED-77947128B337}" destId="{F10E4C86-B0DC-4A44-85CE-7A235154EE2F}" srcOrd="0" destOrd="0" presId="urn:microsoft.com/office/officeart/2008/layout/HorizontalMultiLevelHierarchy#1"/>
    <dgm:cxn modelId="{857D5A7A-12EA-9947-B9DA-E2FDBC2B1FE5}" type="presParOf" srcId="{C8F0A1F2-441E-477C-85D0-B13C3A31DADB}" destId="{05824C2D-0FB7-4330-A4D4-77DD79972573}" srcOrd="3" destOrd="0" presId="urn:microsoft.com/office/officeart/2008/layout/HorizontalMultiLevelHierarchy#1"/>
    <dgm:cxn modelId="{8D962F36-560E-A14C-96B9-8E6690F19F6E}" type="presParOf" srcId="{05824C2D-0FB7-4330-A4D4-77DD79972573}" destId="{57ED06FB-63F0-4545-86FC-0E05BD63419F}" srcOrd="0" destOrd="0" presId="urn:microsoft.com/office/officeart/2008/layout/HorizontalMultiLevelHierarchy#1"/>
    <dgm:cxn modelId="{086D260C-6184-BA4F-81F9-E2DCE99250CC}" type="presParOf" srcId="{05824C2D-0FB7-4330-A4D4-77DD79972573}" destId="{7DB0E4FA-CAE8-46A9-9F1D-6231B6521A22}" srcOrd="1" destOrd="0" presId="urn:microsoft.com/office/officeart/2008/layout/HorizontalMultiLevelHierarchy#1"/>
    <dgm:cxn modelId="{964BFB71-7D64-2847-B2BE-A3220C277486}" type="presParOf" srcId="{7DB0E4FA-CAE8-46A9-9F1D-6231B6521A22}" destId="{E918BA9D-A0F9-F744-BE74-CAA1286261E3}" srcOrd="0" destOrd="0" presId="urn:microsoft.com/office/officeart/2008/layout/HorizontalMultiLevelHierarchy#1"/>
    <dgm:cxn modelId="{06F91F16-40EF-D84D-B247-C30EAB1E7069}" type="presParOf" srcId="{E918BA9D-A0F9-F744-BE74-CAA1286261E3}" destId="{F101DB4F-081C-C944-ACCE-B3903987D8E4}" srcOrd="0" destOrd="0" presId="urn:microsoft.com/office/officeart/2008/layout/HorizontalMultiLevelHierarchy#1"/>
    <dgm:cxn modelId="{3D3C03C7-27DE-CE48-87F8-999D427AC727}" type="presParOf" srcId="{7DB0E4FA-CAE8-46A9-9F1D-6231B6521A22}" destId="{5EE431F5-9DF2-2740-8C14-708C70486CC9}" srcOrd="1" destOrd="0" presId="urn:microsoft.com/office/officeart/2008/layout/HorizontalMultiLevelHierarchy#1"/>
    <dgm:cxn modelId="{B81B5E99-6541-2D48-9221-231B084C9E4D}" type="presParOf" srcId="{5EE431F5-9DF2-2740-8C14-708C70486CC9}" destId="{021032B0-0B4A-5F4C-9816-513784ADC733}" srcOrd="0" destOrd="0" presId="urn:microsoft.com/office/officeart/2008/layout/HorizontalMultiLevelHierarchy#1"/>
    <dgm:cxn modelId="{67AF862E-06C4-C24C-B192-1876DACBC1D6}" type="presParOf" srcId="{5EE431F5-9DF2-2740-8C14-708C70486CC9}" destId="{085F74F0-A07B-1E43-B899-B4C6B77711C5}" srcOrd="1" destOrd="0" presId="urn:microsoft.com/office/officeart/2008/layout/HorizontalMultiLevelHierarchy#1"/>
    <dgm:cxn modelId="{5B3F1057-8543-2D4A-B729-5A7426FB8E37}" type="presParOf" srcId="{7DB0E4FA-CAE8-46A9-9F1D-6231B6521A22}" destId="{25D4424C-7C91-9D48-AD46-40F6F7864D8E}" srcOrd="2" destOrd="0" presId="urn:microsoft.com/office/officeart/2008/layout/HorizontalMultiLevelHierarchy#1"/>
    <dgm:cxn modelId="{EFD315C0-B19D-BA4F-9AC6-89545054E651}" type="presParOf" srcId="{25D4424C-7C91-9D48-AD46-40F6F7864D8E}" destId="{8B7E8CB1-6BF0-7B4B-87B2-A51D49EBFC38}" srcOrd="0" destOrd="0" presId="urn:microsoft.com/office/officeart/2008/layout/HorizontalMultiLevelHierarchy#1"/>
    <dgm:cxn modelId="{C16C860A-303D-ED44-A5AD-4722023F180C}" type="presParOf" srcId="{7DB0E4FA-CAE8-46A9-9F1D-6231B6521A22}" destId="{7A95BD5B-DED0-424F-9E93-DA3C01457616}" srcOrd="3" destOrd="0" presId="urn:microsoft.com/office/officeart/2008/layout/HorizontalMultiLevelHierarchy#1"/>
    <dgm:cxn modelId="{009D0C69-49A0-A147-A0D1-B19C2BEA8CC2}" type="presParOf" srcId="{7A95BD5B-DED0-424F-9E93-DA3C01457616}" destId="{7E16A230-4F3A-DA48-A0D6-2513BDFD0688}" srcOrd="0" destOrd="0" presId="urn:microsoft.com/office/officeart/2008/layout/HorizontalMultiLevelHierarchy#1"/>
    <dgm:cxn modelId="{B2F55D49-4630-E944-BACF-42BD07215968}" type="presParOf" srcId="{7A95BD5B-DED0-424F-9E93-DA3C01457616}" destId="{762B75A7-165E-8C43-B852-9C4FA6E50801}" srcOrd="1" destOrd="0" presId="urn:microsoft.com/office/officeart/2008/layout/HorizontalMultiLevelHierarchy#1"/>
    <dgm:cxn modelId="{CA14A094-189D-8140-8A60-B7044ACFD625}" type="presParOf" srcId="{7DB0E4FA-CAE8-46A9-9F1D-6231B6521A22}" destId="{27D6C5F9-42C0-264C-A5D8-22420D4E82EA}" srcOrd="4" destOrd="0" presId="urn:microsoft.com/office/officeart/2008/layout/HorizontalMultiLevelHierarchy#1"/>
    <dgm:cxn modelId="{440DCD92-B436-F245-98B4-9C23AF54E242}" type="presParOf" srcId="{27D6C5F9-42C0-264C-A5D8-22420D4E82EA}" destId="{87A370E5-26AE-6F4B-8395-8F53AE688956}" srcOrd="0" destOrd="0" presId="urn:microsoft.com/office/officeart/2008/layout/HorizontalMultiLevelHierarchy#1"/>
    <dgm:cxn modelId="{3533D3AF-2DAD-8940-9A08-403CF70ECCF3}" type="presParOf" srcId="{7DB0E4FA-CAE8-46A9-9F1D-6231B6521A22}" destId="{1511DF1E-800F-8240-985B-7556F079A3DE}" srcOrd="5" destOrd="0" presId="urn:microsoft.com/office/officeart/2008/layout/HorizontalMultiLevelHierarchy#1"/>
    <dgm:cxn modelId="{C7CF19BD-0C67-AB4C-AFF2-D528A9ACF164}" type="presParOf" srcId="{1511DF1E-800F-8240-985B-7556F079A3DE}" destId="{F1D80A71-6878-8C4B-831D-8655149CD05C}" srcOrd="0" destOrd="0" presId="urn:microsoft.com/office/officeart/2008/layout/HorizontalMultiLevelHierarchy#1"/>
    <dgm:cxn modelId="{13DF18FF-0953-3943-93D3-78DB65A1B59E}" type="presParOf" srcId="{1511DF1E-800F-8240-985B-7556F079A3DE}" destId="{1424BB44-D26F-8E41-B2E8-FF30292FC66A}" srcOrd="1" destOrd="0" presId="urn:microsoft.com/office/officeart/2008/layout/HorizontalMultiLevelHierarchy#1"/>
    <dgm:cxn modelId="{2BEC9CC4-B735-7943-85AE-AE8552782D7E}" type="presParOf" srcId="{7DB0E4FA-CAE8-46A9-9F1D-6231B6521A22}" destId="{2EBBE909-AA2E-544C-A014-DEC5C9991D18}" srcOrd="6" destOrd="0" presId="urn:microsoft.com/office/officeart/2008/layout/HorizontalMultiLevelHierarchy#1"/>
    <dgm:cxn modelId="{CB4F3DD1-43A3-DE4C-881F-3F39DF713E09}" type="presParOf" srcId="{2EBBE909-AA2E-544C-A014-DEC5C9991D18}" destId="{3460F25E-F892-3F42-83A0-45B6EC2D798B}" srcOrd="0" destOrd="0" presId="urn:microsoft.com/office/officeart/2008/layout/HorizontalMultiLevelHierarchy#1"/>
    <dgm:cxn modelId="{297B4F9C-1466-1A44-9EFA-E3E9DE02B4B4}" type="presParOf" srcId="{7DB0E4FA-CAE8-46A9-9F1D-6231B6521A22}" destId="{6F7439CC-1632-554B-B38C-D0F2B716A3FC}" srcOrd="7" destOrd="0" presId="urn:microsoft.com/office/officeart/2008/layout/HorizontalMultiLevelHierarchy#1"/>
    <dgm:cxn modelId="{2AA5C4E9-B2EB-AF45-BD25-0CBE9674A9FD}" type="presParOf" srcId="{6F7439CC-1632-554B-B38C-D0F2B716A3FC}" destId="{A9F51B28-EF09-C74E-8922-10ACF7FF20C0}" srcOrd="0" destOrd="0" presId="urn:microsoft.com/office/officeart/2008/layout/HorizontalMultiLevelHierarchy#1"/>
    <dgm:cxn modelId="{5229403E-911F-C042-8B09-C685E6BA14F6}" type="presParOf" srcId="{6F7439CC-1632-554B-B38C-D0F2B716A3FC}" destId="{5D87DEA8-9EB6-E54C-AB48-4EB76D3FE1F7}" srcOrd="1" destOrd="0" presId="urn:microsoft.com/office/officeart/2008/layout/HorizontalMultiLevelHierarchy#1"/>
    <dgm:cxn modelId="{8B16AF69-7695-094C-9CAC-B06F3CE7CD65}" type="presParOf" srcId="{C8F0A1F2-441E-477C-85D0-B13C3A31DADB}" destId="{2FE9C504-FB4B-4545-8532-2DB2D6AE3D71}" srcOrd="4" destOrd="0" presId="urn:microsoft.com/office/officeart/2008/layout/HorizontalMultiLevelHierarchy#1"/>
    <dgm:cxn modelId="{F4429E71-FE9F-964B-AAF1-6427075DA1D2}" type="presParOf" srcId="{2FE9C504-FB4B-4545-8532-2DB2D6AE3D71}" destId="{866A6F1E-8B49-4575-B1E3-9CB607631421}" srcOrd="0" destOrd="0" presId="urn:microsoft.com/office/officeart/2008/layout/HorizontalMultiLevelHierarchy#1"/>
    <dgm:cxn modelId="{A5E56431-981F-9F46-93CD-783653AC4EFC}" type="presParOf" srcId="{C8F0A1F2-441E-477C-85D0-B13C3A31DADB}" destId="{D02BA301-D288-4F7F-8D92-3A6C90C74888}" srcOrd="5" destOrd="0" presId="urn:microsoft.com/office/officeart/2008/layout/HorizontalMultiLevelHierarchy#1"/>
    <dgm:cxn modelId="{705B5CFB-8A27-D540-B12C-6B8DA905E876}" type="presParOf" srcId="{D02BA301-D288-4F7F-8D92-3A6C90C74888}" destId="{17655575-1302-4297-844B-C83B2862725B}" srcOrd="0" destOrd="0" presId="urn:microsoft.com/office/officeart/2008/layout/HorizontalMultiLevelHierarchy#1"/>
    <dgm:cxn modelId="{8A558D02-6035-3542-8BA5-47C37EB69A59}" type="presParOf" srcId="{D02BA301-D288-4F7F-8D92-3A6C90C74888}" destId="{A92C75FF-9DEF-43A0-9C36-426B3BAEDBD2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#17" loCatId="hierarchy" qsTypeId="urn:microsoft.com/office/officeart/2005/8/quickstyle/simple1#20" qsCatId="simple" csTypeId="urn:microsoft.com/office/officeart/2005/8/colors/accent5_1#20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36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>
        <a:noFill/>
      </dgm:spPr>
      <dgm:t>
        <a:bodyPr/>
        <a:lstStyle/>
        <a:p>
          <a:r>
            <a:rPr lang="zh-CN" altLang="en-US" sz="3600" b="0" i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>
        <a:noFill/>
      </dgm:spPr>
      <dgm:t>
        <a:bodyPr/>
        <a:lstStyle/>
        <a:p>
          <a:r>
            <a:rPr lang="zh-CN" altLang="en-US" sz="3600" b="0" i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b="0" i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7ED5D3E-6918-42B8-8732-59079FCCDFA9}" type="pres">
      <dgm:prSet presAssocID="{B867AD2F-4F48-4BCE-911A-FB948E110DFC}" presName="root1" presStyleCnt="0"/>
      <dgm:spPr/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</dgm:pt>
    <dgm:pt modelId="{C8F0A1F2-441E-477C-85D0-B13C3A31DADB}" type="pres">
      <dgm:prSet presAssocID="{B867AD2F-4F48-4BCE-911A-FB948E110DFC}" presName="level2hierChild" presStyleCnt="0"/>
      <dgm:spPr/>
    </dgm:pt>
    <dgm:pt modelId="{E8421668-3CBF-4BB7-9016-AB7B780D2FF0}" type="pres">
      <dgm:prSet presAssocID="{9FD8382B-BF33-4CC2-8F76-FEE5D19EB53D}" presName="conn2-1" presStyleLbl="parChTrans1D2" presStyleIdx="0" presStyleCnt="1"/>
      <dgm:spPr/>
    </dgm:pt>
    <dgm:pt modelId="{E55747BD-997A-45D8-BC28-18638E5BEFF2}" type="pres">
      <dgm:prSet presAssocID="{9FD8382B-BF33-4CC2-8F76-FEE5D19EB53D}" presName="connTx" presStyleLbl="parChTrans1D2" presStyleIdx="0" presStyleCnt="1"/>
      <dgm:spPr/>
    </dgm:pt>
    <dgm:pt modelId="{AE014FD4-BF65-4A4F-AFC9-1D189EBF6A95}" type="pres">
      <dgm:prSet presAssocID="{DFB11B8C-281C-41C2-949F-A20DDC588FEF}" presName="root2" presStyleCnt="0"/>
      <dgm:spPr/>
    </dgm:pt>
    <dgm:pt modelId="{2893070B-6953-4C81-9304-64EA4D15DFAB}" type="pres">
      <dgm:prSet presAssocID="{DFB11B8C-281C-41C2-949F-A20DDC588FEF}" presName="LevelTwoTextNode" presStyleLbl="node2" presStyleIdx="0" presStyleCnt="1" custScaleX="88741">
        <dgm:presLayoutVars>
          <dgm:chPref val="3"/>
        </dgm:presLayoutVars>
      </dgm:prSet>
      <dgm:spPr/>
    </dgm:pt>
    <dgm:pt modelId="{E400AE39-A99D-48EE-9476-C7E25BC8F030}" type="pres">
      <dgm:prSet presAssocID="{DFB11B8C-281C-41C2-949F-A20DDC588FEF}" presName="level3hierChild" presStyleCnt="0"/>
      <dgm:spPr/>
    </dgm:pt>
    <dgm:pt modelId="{AC08A4BA-CF1E-416E-AC1B-499FCA46236C}" type="pres">
      <dgm:prSet presAssocID="{D94ADEDF-E1C8-44F1-BC50-4B1908A9FE8F}" presName="conn2-1" presStyleLbl="parChTrans1D3" presStyleIdx="0" presStyleCnt="3"/>
      <dgm:spPr/>
    </dgm:pt>
    <dgm:pt modelId="{D0DB6FF8-68CB-45A5-BC80-1D7A6229A2D1}" type="pres">
      <dgm:prSet presAssocID="{D94ADEDF-E1C8-44F1-BC50-4B1908A9FE8F}" presName="connTx" presStyleLbl="parChTrans1D3" presStyleIdx="0" presStyleCnt="3"/>
      <dgm:spPr/>
    </dgm:pt>
    <dgm:pt modelId="{BD28A73E-FC64-458C-8A0D-B71718C29A68}" type="pres">
      <dgm:prSet presAssocID="{32F79D00-337A-4EFC-AD18-622BA0A79D13}" presName="root2" presStyleCnt="0"/>
      <dgm:spPr/>
    </dgm:pt>
    <dgm:pt modelId="{C8360D41-9A43-428D-AC82-85A5EBD07556}" type="pres">
      <dgm:prSet presAssocID="{32F79D00-337A-4EFC-AD18-622BA0A79D13}" presName="LevelTwoTextNode" presStyleLbl="node3" presStyleIdx="0" presStyleCnt="3">
        <dgm:presLayoutVars>
          <dgm:chPref val="3"/>
        </dgm:presLayoutVars>
      </dgm:prSet>
      <dgm:spPr/>
    </dgm:pt>
    <dgm:pt modelId="{EC7464F0-090F-4E0E-B5F4-046F6B37D633}" type="pres">
      <dgm:prSet presAssocID="{32F79D00-337A-4EFC-AD18-622BA0A79D13}" presName="level3hierChild" presStyleCnt="0"/>
      <dgm:spPr/>
    </dgm:pt>
    <dgm:pt modelId="{85C25F7A-3D30-41DE-BBE7-F1F182E4B989}" type="pres">
      <dgm:prSet presAssocID="{0D7DFCD3-6B9E-48B7-A7EC-09D05BF008A1}" presName="conn2-1" presStyleLbl="parChTrans1D3" presStyleIdx="1" presStyleCnt="3"/>
      <dgm:spPr/>
    </dgm:pt>
    <dgm:pt modelId="{DE1FD2EF-94B1-45FA-961D-53E42BBB6134}" type="pres">
      <dgm:prSet presAssocID="{0D7DFCD3-6B9E-48B7-A7EC-09D05BF008A1}" presName="connTx" presStyleLbl="parChTrans1D3" presStyleIdx="1" presStyleCnt="3"/>
      <dgm:spPr/>
    </dgm:pt>
    <dgm:pt modelId="{8F5E7CC7-BE09-4CA9-AA89-950188D6BBA0}" type="pres">
      <dgm:prSet presAssocID="{100F8CC6-6604-4E87-8D83-34593498ED72}" presName="root2" presStyleCnt="0"/>
      <dgm:spPr/>
    </dgm:pt>
    <dgm:pt modelId="{26C5888F-C1D8-497A-8D3B-4D548C0CED3B}" type="pres">
      <dgm:prSet presAssocID="{100F8CC6-6604-4E87-8D83-34593498ED72}" presName="LevelTwoTextNode" presStyleLbl="node3" presStyleIdx="1" presStyleCnt="3">
        <dgm:presLayoutVars>
          <dgm:chPref val="3"/>
        </dgm:presLayoutVars>
      </dgm:prSet>
      <dgm:spPr/>
    </dgm:pt>
    <dgm:pt modelId="{56387F3F-F8D3-41C7-A0CF-B88E7AC2CA96}" type="pres">
      <dgm:prSet presAssocID="{100F8CC6-6604-4E87-8D83-34593498ED72}" presName="level3hierChild" presStyleCnt="0"/>
      <dgm:spPr/>
    </dgm:pt>
    <dgm:pt modelId="{B4DEC962-28DA-6747-B87E-08A93DEA0DF1}" type="pres">
      <dgm:prSet presAssocID="{47014034-32FE-1346-A5B5-EC6FA4AC0259}" presName="conn2-1" presStyleLbl="parChTrans1D3" presStyleIdx="2" presStyleCnt="3"/>
      <dgm:spPr/>
    </dgm:pt>
    <dgm:pt modelId="{E464BCC8-4BA5-0D4E-9E09-BF5E844BDBBC}" type="pres">
      <dgm:prSet presAssocID="{47014034-32FE-1346-A5B5-EC6FA4AC0259}" presName="connTx" presStyleLbl="parChTrans1D3" presStyleIdx="2" presStyleCnt="3"/>
      <dgm:spPr/>
    </dgm:pt>
    <dgm:pt modelId="{750EFC80-02A5-554F-A9E2-4BAA30DCC871}" type="pres">
      <dgm:prSet presAssocID="{34D2FA55-A691-2944-B19F-767FACC5D339}" presName="root2" presStyleCnt="0"/>
      <dgm:spPr/>
    </dgm:pt>
    <dgm:pt modelId="{B28E3AA1-7033-3743-9710-8519320B17EF}" type="pres">
      <dgm:prSet presAssocID="{34D2FA55-A691-2944-B19F-767FACC5D339}" presName="LevelTwoTextNode" presStyleLbl="node3" presStyleIdx="2" presStyleCnt="3">
        <dgm:presLayoutVars>
          <dgm:chPref val="3"/>
        </dgm:presLayoutVars>
      </dgm:prSet>
      <dgm:spPr/>
    </dgm:pt>
    <dgm:pt modelId="{A23FF35E-5A0B-E24D-B420-53FC8C788F4D}" type="pres">
      <dgm:prSet presAssocID="{34D2FA55-A691-2944-B19F-767FACC5D339}" presName="level3hierChild" presStyleCnt="0"/>
      <dgm:spPr/>
    </dgm:pt>
  </dgm:ptLst>
  <dgm:cxnLst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28425431-A826-B249-90C0-0CB5BF3CEDA9}" type="presOf" srcId="{32F79D00-337A-4EFC-AD18-622BA0A79D13}" destId="{C8360D41-9A43-428D-AC82-85A5EBD07556}" srcOrd="0" destOrd="0" presId="urn:microsoft.com/office/officeart/2008/layout/HorizontalMultiLevelHierarchy#17"/>
    <dgm:cxn modelId="{16521863-F194-6448-8AFB-E48AA4A53ABE}" type="presOf" srcId="{D94ADEDF-E1C8-44F1-BC50-4B1908A9FE8F}" destId="{D0DB6FF8-68CB-45A5-BC80-1D7A6229A2D1}" srcOrd="1" destOrd="0" presId="urn:microsoft.com/office/officeart/2008/layout/HorizontalMultiLevelHierarchy#17"/>
    <dgm:cxn modelId="{6DD57745-EDE6-CA40-A21A-DE121F2B2F83}" type="presOf" srcId="{0D7DFCD3-6B9E-48B7-A7EC-09D05BF008A1}" destId="{85C25F7A-3D30-41DE-BBE7-F1F182E4B989}" srcOrd="0" destOrd="0" presId="urn:microsoft.com/office/officeart/2008/layout/HorizontalMultiLevelHierarchy#17"/>
    <dgm:cxn modelId="{9CEAE247-FA4F-DF48-8678-DCFCA643FF98}" type="presOf" srcId="{47014034-32FE-1346-A5B5-EC6FA4AC0259}" destId="{B4DEC962-28DA-6747-B87E-08A93DEA0DF1}" srcOrd="0" destOrd="0" presId="urn:microsoft.com/office/officeart/2008/layout/HorizontalMultiLevelHierarchy#17"/>
    <dgm:cxn modelId="{A0494E70-9F3A-B441-AA83-FB677944720C}" type="presOf" srcId="{9FD8382B-BF33-4CC2-8F76-FEE5D19EB53D}" destId="{E8421668-3CBF-4BB7-9016-AB7B780D2FF0}" srcOrd="0" destOrd="0" presId="urn:microsoft.com/office/officeart/2008/layout/HorizontalMultiLevelHierarchy#17"/>
    <dgm:cxn modelId="{59CFDA74-3BC2-3643-9BB8-79F3BF72395F}" type="presOf" srcId="{9FD8382B-BF33-4CC2-8F76-FEE5D19EB53D}" destId="{E55747BD-997A-45D8-BC28-18638E5BEFF2}" srcOrd="1" destOrd="0" presId="urn:microsoft.com/office/officeart/2008/layout/HorizontalMultiLevelHierarchy#17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C2910287-75E9-6C47-AD3F-F7052EBF3F0E}" type="presOf" srcId="{0D7DFCD3-6B9E-48B7-A7EC-09D05BF008A1}" destId="{DE1FD2EF-94B1-45FA-961D-53E42BBB6134}" srcOrd="1" destOrd="0" presId="urn:microsoft.com/office/officeart/2008/layout/HorizontalMultiLevelHierarchy#17"/>
    <dgm:cxn modelId="{1023F98A-5DC2-D744-ABE5-0061281FA08C}" type="presOf" srcId="{D94ADEDF-E1C8-44F1-BC50-4B1908A9FE8F}" destId="{AC08A4BA-CF1E-416E-AC1B-499FCA46236C}" srcOrd="0" destOrd="0" presId="urn:microsoft.com/office/officeart/2008/layout/HorizontalMultiLevelHierarchy#17"/>
    <dgm:cxn modelId="{15F207A7-69BB-B54B-9FBC-E259BE81CDEE}" type="presOf" srcId="{B867AD2F-4F48-4BCE-911A-FB948E110DFC}" destId="{656A006A-1A54-4195-AB47-ADB4659CBC79}" srcOrd="0" destOrd="0" presId="urn:microsoft.com/office/officeart/2008/layout/HorizontalMultiLevelHierarchy#17"/>
    <dgm:cxn modelId="{37E547B4-D19C-414D-8DFD-9ADD5E62B27C}" type="presOf" srcId="{34D2FA55-A691-2944-B19F-767FACC5D339}" destId="{B28E3AA1-7033-3743-9710-8519320B17EF}" srcOrd="0" destOrd="0" presId="urn:microsoft.com/office/officeart/2008/layout/HorizontalMultiLevelHierarchy#17"/>
    <dgm:cxn modelId="{EF666FBF-F3F8-5745-BF4F-CDA3C078DE50}" type="presOf" srcId="{47014034-32FE-1346-A5B5-EC6FA4AC0259}" destId="{E464BCC8-4BA5-0D4E-9E09-BF5E844BDBBC}" srcOrd="1" destOrd="0" presId="urn:microsoft.com/office/officeart/2008/layout/HorizontalMultiLevelHierarchy#17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F76054EA-D4FA-3B4A-9EEF-34EFB3A2C7F2}" type="presOf" srcId="{DFB11B8C-281C-41C2-949F-A20DDC588FEF}" destId="{2893070B-6953-4C81-9304-64EA4D15DFAB}" srcOrd="0" destOrd="0" presId="urn:microsoft.com/office/officeart/2008/layout/HorizontalMultiLevelHierarchy#17"/>
    <dgm:cxn modelId="{806944F2-88F4-FC4C-A18F-D1C3965798B7}" type="presOf" srcId="{100F8CC6-6604-4E87-8D83-34593498ED72}" destId="{26C5888F-C1D8-497A-8D3B-4D548C0CED3B}" srcOrd="0" destOrd="0" presId="urn:microsoft.com/office/officeart/2008/layout/HorizontalMultiLevelHierarchy#17"/>
    <dgm:cxn modelId="{DBB589FE-204C-1744-AAF6-8DB3D75ADCC6}" type="presOf" srcId="{0D5BED98-6C20-4A9F-816D-01ABCCB10BA4}" destId="{DEE368E8-2B44-456D-99C1-BD363FE9F196}" srcOrd="0" destOrd="0" presId="urn:microsoft.com/office/officeart/2008/layout/HorizontalMultiLevelHierarchy#17"/>
    <dgm:cxn modelId="{54F5F335-361A-CC45-B652-D78D87DE5009}" type="presParOf" srcId="{DEE368E8-2B44-456D-99C1-BD363FE9F196}" destId="{C7ED5D3E-6918-42B8-8732-59079FCCDFA9}" srcOrd="0" destOrd="0" presId="urn:microsoft.com/office/officeart/2008/layout/HorizontalMultiLevelHierarchy#17"/>
    <dgm:cxn modelId="{C445862D-B5A1-6A41-A4B1-01585861C152}" type="presParOf" srcId="{C7ED5D3E-6918-42B8-8732-59079FCCDFA9}" destId="{656A006A-1A54-4195-AB47-ADB4659CBC79}" srcOrd="0" destOrd="0" presId="urn:microsoft.com/office/officeart/2008/layout/HorizontalMultiLevelHierarchy#17"/>
    <dgm:cxn modelId="{F432D587-19B4-214B-A9F4-982A392A18EF}" type="presParOf" srcId="{C7ED5D3E-6918-42B8-8732-59079FCCDFA9}" destId="{C8F0A1F2-441E-477C-85D0-B13C3A31DADB}" srcOrd="1" destOrd="0" presId="urn:microsoft.com/office/officeart/2008/layout/HorizontalMultiLevelHierarchy#17"/>
    <dgm:cxn modelId="{DB4449AC-DE08-E342-96A9-7E1041001572}" type="presParOf" srcId="{C8F0A1F2-441E-477C-85D0-B13C3A31DADB}" destId="{E8421668-3CBF-4BB7-9016-AB7B780D2FF0}" srcOrd="0" destOrd="0" presId="urn:microsoft.com/office/officeart/2008/layout/HorizontalMultiLevelHierarchy#17"/>
    <dgm:cxn modelId="{CF199F21-0817-284D-A994-49A88703A0A0}" type="presParOf" srcId="{E8421668-3CBF-4BB7-9016-AB7B780D2FF0}" destId="{E55747BD-997A-45D8-BC28-18638E5BEFF2}" srcOrd="0" destOrd="0" presId="urn:microsoft.com/office/officeart/2008/layout/HorizontalMultiLevelHierarchy#17"/>
    <dgm:cxn modelId="{94B8EFB1-9EA6-C649-B7FC-7A616998800C}" type="presParOf" srcId="{C8F0A1F2-441E-477C-85D0-B13C3A31DADB}" destId="{AE014FD4-BF65-4A4F-AFC9-1D189EBF6A95}" srcOrd="1" destOrd="0" presId="urn:microsoft.com/office/officeart/2008/layout/HorizontalMultiLevelHierarchy#17"/>
    <dgm:cxn modelId="{875F173E-C389-0F4B-9473-970CD24F7978}" type="presParOf" srcId="{AE014FD4-BF65-4A4F-AFC9-1D189EBF6A95}" destId="{2893070B-6953-4C81-9304-64EA4D15DFAB}" srcOrd="0" destOrd="0" presId="urn:microsoft.com/office/officeart/2008/layout/HorizontalMultiLevelHierarchy#17"/>
    <dgm:cxn modelId="{08ED9BFA-3B68-AC4C-996A-C95034BE7B83}" type="presParOf" srcId="{AE014FD4-BF65-4A4F-AFC9-1D189EBF6A95}" destId="{E400AE39-A99D-48EE-9476-C7E25BC8F030}" srcOrd="1" destOrd="0" presId="urn:microsoft.com/office/officeart/2008/layout/HorizontalMultiLevelHierarchy#17"/>
    <dgm:cxn modelId="{0117934B-2297-9F4F-A0B7-077C4EAE0EB2}" type="presParOf" srcId="{E400AE39-A99D-48EE-9476-C7E25BC8F030}" destId="{AC08A4BA-CF1E-416E-AC1B-499FCA46236C}" srcOrd="0" destOrd="0" presId="urn:microsoft.com/office/officeart/2008/layout/HorizontalMultiLevelHierarchy#17"/>
    <dgm:cxn modelId="{E27BC796-6CCC-E045-88C1-3849ECEC093B}" type="presParOf" srcId="{AC08A4BA-CF1E-416E-AC1B-499FCA46236C}" destId="{D0DB6FF8-68CB-45A5-BC80-1D7A6229A2D1}" srcOrd="0" destOrd="0" presId="urn:microsoft.com/office/officeart/2008/layout/HorizontalMultiLevelHierarchy#17"/>
    <dgm:cxn modelId="{8B0B4660-A274-ED49-8D81-6F7E55699A05}" type="presParOf" srcId="{E400AE39-A99D-48EE-9476-C7E25BC8F030}" destId="{BD28A73E-FC64-458C-8A0D-B71718C29A68}" srcOrd="1" destOrd="0" presId="urn:microsoft.com/office/officeart/2008/layout/HorizontalMultiLevelHierarchy#17"/>
    <dgm:cxn modelId="{E2FFF267-F2E5-8C41-B1C6-F8E3DD7B7C46}" type="presParOf" srcId="{BD28A73E-FC64-458C-8A0D-B71718C29A68}" destId="{C8360D41-9A43-428D-AC82-85A5EBD07556}" srcOrd="0" destOrd="0" presId="urn:microsoft.com/office/officeart/2008/layout/HorizontalMultiLevelHierarchy#17"/>
    <dgm:cxn modelId="{5FA1A471-EC85-984B-A032-56F6B5D6F222}" type="presParOf" srcId="{BD28A73E-FC64-458C-8A0D-B71718C29A68}" destId="{EC7464F0-090F-4E0E-B5F4-046F6B37D633}" srcOrd="1" destOrd="0" presId="urn:microsoft.com/office/officeart/2008/layout/HorizontalMultiLevelHierarchy#17"/>
    <dgm:cxn modelId="{004FBDD6-2E5D-264E-82E1-7F403BD6F5F5}" type="presParOf" srcId="{E400AE39-A99D-48EE-9476-C7E25BC8F030}" destId="{85C25F7A-3D30-41DE-BBE7-F1F182E4B989}" srcOrd="2" destOrd="0" presId="urn:microsoft.com/office/officeart/2008/layout/HorizontalMultiLevelHierarchy#17"/>
    <dgm:cxn modelId="{3A8C2EA3-341B-914A-A1A2-907410DCC8FE}" type="presParOf" srcId="{85C25F7A-3D30-41DE-BBE7-F1F182E4B989}" destId="{DE1FD2EF-94B1-45FA-961D-53E42BBB6134}" srcOrd="0" destOrd="0" presId="urn:microsoft.com/office/officeart/2008/layout/HorizontalMultiLevelHierarchy#17"/>
    <dgm:cxn modelId="{4B81CD99-09AB-9040-AB2F-54B10348823B}" type="presParOf" srcId="{E400AE39-A99D-48EE-9476-C7E25BC8F030}" destId="{8F5E7CC7-BE09-4CA9-AA89-950188D6BBA0}" srcOrd="3" destOrd="0" presId="urn:microsoft.com/office/officeart/2008/layout/HorizontalMultiLevelHierarchy#17"/>
    <dgm:cxn modelId="{2EB8BB31-15AB-8E48-80BD-FA4F152CF3CE}" type="presParOf" srcId="{8F5E7CC7-BE09-4CA9-AA89-950188D6BBA0}" destId="{26C5888F-C1D8-497A-8D3B-4D548C0CED3B}" srcOrd="0" destOrd="0" presId="urn:microsoft.com/office/officeart/2008/layout/HorizontalMultiLevelHierarchy#17"/>
    <dgm:cxn modelId="{9DABCF3E-2ACE-1F49-932F-111AA49587AD}" type="presParOf" srcId="{8F5E7CC7-BE09-4CA9-AA89-950188D6BBA0}" destId="{56387F3F-F8D3-41C7-A0CF-B88E7AC2CA96}" srcOrd="1" destOrd="0" presId="urn:microsoft.com/office/officeart/2008/layout/HorizontalMultiLevelHierarchy#17"/>
    <dgm:cxn modelId="{4A86A49E-129F-1C45-A386-7846F5C1723E}" type="presParOf" srcId="{E400AE39-A99D-48EE-9476-C7E25BC8F030}" destId="{B4DEC962-28DA-6747-B87E-08A93DEA0DF1}" srcOrd="4" destOrd="0" presId="urn:microsoft.com/office/officeart/2008/layout/HorizontalMultiLevelHierarchy#17"/>
    <dgm:cxn modelId="{20B120A5-852B-184C-9AF3-914C0847F145}" type="presParOf" srcId="{B4DEC962-28DA-6747-B87E-08A93DEA0DF1}" destId="{E464BCC8-4BA5-0D4E-9E09-BF5E844BDBBC}" srcOrd="0" destOrd="0" presId="urn:microsoft.com/office/officeart/2008/layout/HorizontalMultiLevelHierarchy#17"/>
    <dgm:cxn modelId="{AAD14B1C-90C6-5446-A796-4B804EF3FBF8}" type="presParOf" srcId="{E400AE39-A99D-48EE-9476-C7E25BC8F030}" destId="{750EFC80-02A5-554F-A9E2-4BAA30DCC871}" srcOrd="5" destOrd="0" presId="urn:microsoft.com/office/officeart/2008/layout/HorizontalMultiLevelHierarchy#17"/>
    <dgm:cxn modelId="{BE628436-9F0C-7F47-A4E8-70CBE60D754E}" type="presParOf" srcId="{750EFC80-02A5-554F-A9E2-4BAA30DCC871}" destId="{B28E3AA1-7033-3743-9710-8519320B17EF}" srcOrd="0" destOrd="0" presId="urn:microsoft.com/office/officeart/2008/layout/HorizontalMultiLevelHierarchy#17"/>
    <dgm:cxn modelId="{123C2E8F-EBBE-6541-ACBA-814B77BB54D8}" type="presParOf" srcId="{750EFC80-02A5-554F-A9E2-4BAA30DCC871}" destId="{A23FF35E-5A0B-E24D-B420-53FC8C788F4D}" srcOrd="1" destOrd="0" presId="urn:microsoft.com/office/officeart/2008/layout/HorizontalMultiLevelHierarchy#1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9/3/layout/HorizontalOrganizationChart#4" loCatId="hierarchy" qsTypeId="urn:microsoft.com/office/officeart/2005/8/quickstyle/simple1#21" qsCatId="simple" csTypeId="urn:microsoft.com/office/officeart/2005/8/colors/accent5_1#21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48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8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/>
      <dgm:t>
        <a:bodyPr/>
        <a:lstStyle/>
        <a:p>
          <a:r>
            <a:rPr lang="zh-CN" altLang="en-US" sz="48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48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48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7618AF6A-96A3-2043-A8A2-35C88CDC4C43}">
      <dgm:prSet custT="1"/>
      <dgm:spPr/>
      <dgm:t>
        <a:bodyPr/>
        <a:lstStyle/>
        <a:p>
          <a:pPr algn="ctr"/>
          <a:r>
            <a:rPr lang="zh-CN" altLang="en-US" sz="48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</a:t>
          </a:r>
        </a:p>
      </dgm:t>
    </dgm:pt>
    <dgm:pt modelId="{E0A83DF1-6A0C-0B4E-9423-EB07673B1C8D}" type="parTrans" cxnId="{69FD0AEE-95F4-314D-BFCE-1FB2319C2158}">
      <dgm:prSet/>
      <dgm:spPr/>
      <dgm:t>
        <a:bodyPr/>
        <a:lstStyle/>
        <a:p>
          <a:endParaRPr lang="zh-CN" altLang="en-US"/>
        </a:p>
      </dgm:t>
    </dgm:pt>
    <dgm:pt modelId="{34DEFA81-3E85-B743-93DE-BB50736BE661}" type="sibTrans" cxnId="{69FD0AEE-95F4-314D-BFCE-1FB2319C2158}">
      <dgm:prSet/>
      <dgm:spPr/>
      <dgm:t>
        <a:bodyPr/>
        <a:lstStyle/>
        <a:p>
          <a:endParaRPr lang="zh-CN" altLang="en-US"/>
        </a:p>
      </dgm:t>
    </dgm:pt>
    <dgm:pt modelId="{3B4782F6-CFA7-7F43-9EAC-A82FA6533467}">
      <dgm:prSet custT="1"/>
      <dgm:spPr/>
      <dgm:t>
        <a:bodyPr/>
        <a:lstStyle/>
        <a:p>
          <a:r>
            <a:rPr lang="zh-CN" altLang="en-US" sz="48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</a:t>
          </a:r>
        </a:p>
      </dgm:t>
    </dgm:pt>
    <dgm:pt modelId="{3737B83A-6DF7-0441-A873-31373E653EDC}" type="parTrans" cxnId="{B0AA1BE9-A317-0641-BDB5-B697E278BD55}">
      <dgm:prSet/>
      <dgm:spPr/>
      <dgm:t>
        <a:bodyPr/>
        <a:lstStyle/>
        <a:p>
          <a:endParaRPr lang="zh-CN" altLang="en-US"/>
        </a:p>
      </dgm:t>
    </dgm:pt>
    <dgm:pt modelId="{AD7A480C-B579-D64E-A3FC-4DC10583EAD6}" type="sibTrans" cxnId="{B0AA1BE9-A317-0641-BDB5-B697E278BD55}">
      <dgm:prSet/>
      <dgm:spPr/>
      <dgm:t>
        <a:bodyPr/>
        <a:lstStyle/>
        <a:p>
          <a:endParaRPr lang="zh-CN" altLang="en-US"/>
        </a:p>
      </dgm:t>
    </dgm:pt>
    <dgm:pt modelId="{0A2DA34A-60B0-D140-A923-A5AF9CF2E100}">
      <dgm:prSet custT="1"/>
      <dgm:spPr/>
      <dgm:t>
        <a:bodyPr/>
        <a:lstStyle/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哲学的贫困</a:t>
          </a:r>
        </a:p>
      </dgm:t>
    </dgm:pt>
    <dgm:pt modelId="{E9585CD4-63EE-894A-A7FA-AE5363779305}" type="parTrans" cxnId="{BBF08191-5835-B44E-9146-182F2123BB71}">
      <dgm:prSet/>
      <dgm:spPr/>
      <dgm:t>
        <a:bodyPr/>
        <a:lstStyle/>
        <a:p>
          <a:endParaRPr lang="zh-CN" altLang="en-US"/>
        </a:p>
      </dgm:t>
    </dgm:pt>
    <dgm:pt modelId="{60FF9BF9-2C0F-074C-80DB-0B1EC80EEDCB}" type="sibTrans" cxnId="{BBF08191-5835-B44E-9146-182F2123BB71}">
      <dgm:prSet/>
      <dgm:spPr/>
      <dgm:t>
        <a:bodyPr/>
        <a:lstStyle/>
        <a:p>
          <a:endParaRPr lang="zh-CN" altLang="en-US"/>
        </a:p>
      </dgm:t>
    </dgm:pt>
    <dgm:pt modelId="{D7C1B915-9AB2-5747-BC15-8B25BCEBB464}">
      <dgm:prSet custT="1"/>
      <dgm:spPr/>
      <dgm:t>
        <a:bodyPr/>
        <a:lstStyle/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共产党宣言</a:t>
          </a:r>
        </a:p>
      </dgm:t>
    </dgm:pt>
    <dgm:pt modelId="{E3EA928C-775A-EF40-B26E-7592022BB160}" type="parTrans" cxnId="{7C0F2165-4DCD-4A43-BE2A-2739C2E8F4F3}">
      <dgm:prSet/>
      <dgm:spPr/>
      <dgm:t>
        <a:bodyPr/>
        <a:lstStyle/>
        <a:p>
          <a:endParaRPr lang="zh-CN" altLang="en-US"/>
        </a:p>
      </dgm:t>
    </dgm:pt>
    <dgm:pt modelId="{48A3F14D-E626-104C-A5FA-3A10C3050755}" type="sibTrans" cxnId="{7C0F2165-4DCD-4A43-BE2A-2739C2E8F4F3}">
      <dgm:prSet/>
      <dgm:spPr/>
      <dgm:t>
        <a:bodyPr/>
        <a:lstStyle/>
        <a:p>
          <a:endParaRPr lang="zh-CN" altLang="en-US"/>
        </a:p>
      </dgm:t>
    </dgm:pt>
    <dgm:pt modelId="{57D87849-1F47-894F-92B5-9463AF613EF9}">
      <dgm:prSet custT="1"/>
      <dgm:spPr/>
      <dgm:t>
        <a:bodyPr/>
        <a:lstStyle/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列宁</a:t>
          </a:r>
        </a:p>
      </dgm:t>
    </dgm:pt>
    <dgm:pt modelId="{CFAF2CBC-CA4C-344B-B2DD-BA52B619B188}" type="parTrans" cxnId="{EDDB1BEB-FE45-DA4F-8FF0-DC757678C046}">
      <dgm:prSet/>
      <dgm:spPr/>
      <dgm:t>
        <a:bodyPr/>
        <a:lstStyle/>
        <a:p>
          <a:endParaRPr lang="zh-CN" altLang="en-US"/>
        </a:p>
      </dgm:t>
    </dgm:pt>
    <dgm:pt modelId="{528C0FC7-2A15-9041-BAC1-1589BFB5FCD5}" type="sibTrans" cxnId="{EDDB1BEB-FE45-DA4F-8FF0-DC757678C046}">
      <dgm:prSet/>
      <dgm:spPr/>
      <dgm:t>
        <a:bodyPr/>
        <a:lstStyle/>
        <a:p>
          <a:endParaRPr lang="zh-CN" altLang="en-US"/>
        </a:p>
      </dgm:t>
    </dgm:pt>
    <dgm:pt modelId="{1C324458-6F70-084E-8CA0-7FDE5DFD0018}">
      <dgm:prSet custT="1"/>
      <dgm:spPr/>
      <dgm:t>
        <a:bodyPr/>
        <a:lstStyle/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马克思主义中国化</a:t>
          </a:r>
        </a:p>
      </dgm:t>
    </dgm:pt>
    <dgm:pt modelId="{CA7DAA72-84D2-3940-8B72-0B3FA5508A98}" type="parTrans" cxnId="{A1234A0B-929E-2F48-AE56-2CBE2D910C5C}">
      <dgm:prSet/>
      <dgm:spPr/>
      <dgm:t>
        <a:bodyPr/>
        <a:lstStyle/>
        <a:p>
          <a:endParaRPr lang="zh-CN" altLang="en-US"/>
        </a:p>
      </dgm:t>
    </dgm:pt>
    <dgm:pt modelId="{5076FFBF-7388-7F48-AA82-2E615BC97720}" type="sibTrans" cxnId="{A1234A0B-929E-2F48-AE56-2CBE2D910C5C}">
      <dgm:prSet/>
      <dgm:spPr/>
      <dgm:t>
        <a:bodyPr/>
        <a:lstStyle/>
        <a:p>
          <a:endParaRPr lang="zh-CN" altLang="en-US"/>
        </a:p>
      </dgm:t>
    </dgm:pt>
    <dgm:pt modelId="{A1605198-CA00-8246-B520-BC7FC7AFED19}" type="pres">
      <dgm:prSet presAssocID="{0D5BED98-6C20-4A9F-816D-01ABCCB10BA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575CD22-ABBE-D94D-837C-F659AC8A5519}" type="pres">
      <dgm:prSet presAssocID="{DFB11B8C-281C-41C2-949F-A20DDC588FEF}" presName="hierRoot1" presStyleCnt="0">
        <dgm:presLayoutVars>
          <dgm:hierBranch val="init"/>
        </dgm:presLayoutVars>
      </dgm:prSet>
      <dgm:spPr/>
    </dgm:pt>
    <dgm:pt modelId="{F2879F70-061E-C94D-8A61-BE571AD4BA6B}" type="pres">
      <dgm:prSet presAssocID="{DFB11B8C-281C-41C2-949F-A20DDC588FEF}" presName="rootComposite1" presStyleCnt="0"/>
      <dgm:spPr/>
    </dgm:pt>
    <dgm:pt modelId="{DF89DE9C-20BC-BF4B-8633-C7B38A5F1FD2}" type="pres">
      <dgm:prSet presAssocID="{DFB11B8C-281C-41C2-949F-A20DDC588FEF}" presName="rootText1" presStyleLbl="node0" presStyleIdx="0" presStyleCnt="1" custScaleX="166007">
        <dgm:presLayoutVars>
          <dgm:chPref val="3"/>
        </dgm:presLayoutVars>
      </dgm:prSet>
      <dgm:spPr/>
    </dgm:pt>
    <dgm:pt modelId="{5B26960A-C86E-2546-942B-AD2A5F619885}" type="pres">
      <dgm:prSet presAssocID="{DFB11B8C-281C-41C2-949F-A20DDC588FEF}" presName="rootConnector1" presStyleLbl="node1" presStyleIdx="0" presStyleCnt="0"/>
      <dgm:spPr/>
    </dgm:pt>
    <dgm:pt modelId="{84ACC7BC-08C3-3E4E-BABD-ED4E96BAB8FF}" type="pres">
      <dgm:prSet presAssocID="{DFB11B8C-281C-41C2-949F-A20DDC588FEF}" presName="hierChild2" presStyleCnt="0"/>
      <dgm:spPr/>
    </dgm:pt>
    <dgm:pt modelId="{4679E1DD-2920-7049-A89D-31A24ABBCFD9}" type="pres">
      <dgm:prSet presAssocID="{D94ADEDF-E1C8-44F1-BC50-4B1908A9FE8F}" presName="Name64" presStyleLbl="parChTrans1D2" presStyleIdx="0" presStyleCnt="3"/>
      <dgm:spPr/>
    </dgm:pt>
    <dgm:pt modelId="{F285F421-770B-8641-8BAD-BFB716439224}" type="pres">
      <dgm:prSet presAssocID="{32F79D00-337A-4EFC-AD18-622BA0A79D13}" presName="hierRoot2" presStyleCnt="0">
        <dgm:presLayoutVars>
          <dgm:hierBranch val="init"/>
        </dgm:presLayoutVars>
      </dgm:prSet>
      <dgm:spPr/>
    </dgm:pt>
    <dgm:pt modelId="{9D2A5A28-EF0D-6C41-988D-0F23A5638A05}" type="pres">
      <dgm:prSet presAssocID="{32F79D00-337A-4EFC-AD18-622BA0A79D13}" presName="rootComposite" presStyleCnt="0"/>
      <dgm:spPr/>
    </dgm:pt>
    <dgm:pt modelId="{3673D552-6FBB-8140-8027-7F3FA097CA49}" type="pres">
      <dgm:prSet presAssocID="{32F79D00-337A-4EFC-AD18-622BA0A79D13}" presName="rootText" presStyleLbl="node2" presStyleIdx="0" presStyleCnt="3" custScaleX="168026">
        <dgm:presLayoutVars>
          <dgm:chPref val="3"/>
        </dgm:presLayoutVars>
      </dgm:prSet>
      <dgm:spPr/>
    </dgm:pt>
    <dgm:pt modelId="{724FB66F-9D95-FF4E-A7A0-DDA3A0B24077}" type="pres">
      <dgm:prSet presAssocID="{32F79D00-337A-4EFC-AD18-622BA0A79D13}" presName="rootConnector" presStyleLbl="node2" presStyleIdx="0" presStyleCnt="3"/>
      <dgm:spPr/>
    </dgm:pt>
    <dgm:pt modelId="{E9AC56AC-D040-D842-BF95-857CBE79D243}" type="pres">
      <dgm:prSet presAssocID="{32F79D00-337A-4EFC-AD18-622BA0A79D13}" presName="hierChild4" presStyleCnt="0"/>
      <dgm:spPr/>
    </dgm:pt>
    <dgm:pt modelId="{D26993D3-CD52-EB45-AEEB-06F4902A2130}" type="pres">
      <dgm:prSet presAssocID="{E0A83DF1-6A0C-0B4E-9423-EB07673B1C8D}" presName="Name64" presStyleLbl="parChTrans1D3" presStyleIdx="0" presStyleCnt="6"/>
      <dgm:spPr/>
    </dgm:pt>
    <dgm:pt modelId="{EFCC74CD-8C56-E04A-8584-D467465502C9}" type="pres">
      <dgm:prSet presAssocID="{7618AF6A-96A3-2043-A8A2-35C88CDC4C43}" presName="hierRoot2" presStyleCnt="0">
        <dgm:presLayoutVars>
          <dgm:hierBranch val="init"/>
        </dgm:presLayoutVars>
      </dgm:prSet>
      <dgm:spPr/>
    </dgm:pt>
    <dgm:pt modelId="{68B6B89F-0607-9540-9B4A-7F232C15F238}" type="pres">
      <dgm:prSet presAssocID="{7618AF6A-96A3-2043-A8A2-35C88CDC4C43}" presName="rootComposite" presStyleCnt="0"/>
      <dgm:spPr/>
    </dgm:pt>
    <dgm:pt modelId="{CA66576F-6744-A44E-8EE8-FEF624E520D1}" type="pres">
      <dgm:prSet presAssocID="{7618AF6A-96A3-2043-A8A2-35C88CDC4C43}" presName="rootText" presStyleLbl="node3" presStyleIdx="0" presStyleCnt="6" custScaleX="168026" custLinFactNeighborX="604">
        <dgm:presLayoutVars>
          <dgm:chPref val="3"/>
        </dgm:presLayoutVars>
      </dgm:prSet>
      <dgm:spPr/>
    </dgm:pt>
    <dgm:pt modelId="{B9323242-CE4F-6944-8AF4-DE6667C79078}" type="pres">
      <dgm:prSet presAssocID="{7618AF6A-96A3-2043-A8A2-35C88CDC4C43}" presName="rootConnector" presStyleLbl="node3" presStyleIdx="0" presStyleCnt="6"/>
      <dgm:spPr/>
    </dgm:pt>
    <dgm:pt modelId="{D2B7E783-7B43-E347-BD9E-0CEDB703D74A}" type="pres">
      <dgm:prSet presAssocID="{7618AF6A-96A3-2043-A8A2-35C88CDC4C43}" presName="hierChild4" presStyleCnt="0"/>
      <dgm:spPr/>
    </dgm:pt>
    <dgm:pt modelId="{D7852651-5A94-AF4A-80A2-F49B09E6984C}" type="pres">
      <dgm:prSet presAssocID="{7618AF6A-96A3-2043-A8A2-35C88CDC4C43}" presName="hierChild5" presStyleCnt="0"/>
      <dgm:spPr/>
    </dgm:pt>
    <dgm:pt modelId="{A2FC0868-707F-E245-8F4B-AF3B81C72BD1}" type="pres">
      <dgm:prSet presAssocID="{3737B83A-6DF7-0441-A873-31373E653EDC}" presName="Name64" presStyleLbl="parChTrans1D3" presStyleIdx="1" presStyleCnt="6"/>
      <dgm:spPr/>
    </dgm:pt>
    <dgm:pt modelId="{7A5B55C0-D033-9249-8A6C-9D2733AACB3E}" type="pres">
      <dgm:prSet presAssocID="{3B4782F6-CFA7-7F43-9EAC-A82FA6533467}" presName="hierRoot2" presStyleCnt="0">
        <dgm:presLayoutVars>
          <dgm:hierBranch val="init"/>
        </dgm:presLayoutVars>
      </dgm:prSet>
      <dgm:spPr/>
    </dgm:pt>
    <dgm:pt modelId="{9C70E287-2508-FC4D-A5F9-8B3513374553}" type="pres">
      <dgm:prSet presAssocID="{3B4782F6-CFA7-7F43-9EAC-A82FA6533467}" presName="rootComposite" presStyleCnt="0"/>
      <dgm:spPr/>
    </dgm:pt>
    <dgm:pt modelId="{EE054630-69A0-5042-A8FC-E4EF38743790}" type="pres">
      <dgm:prSet presAssocID="{3B4782F6-CFA7-7F43-9EAC-A82FA6533467}" presName="rootText" presStyleLbl="node3" presStyleIdx="1" presStyleCnt="6" custScaleX="168026">
        <dgm:presLayoutVars>
          <dgm:chPref val="3"/>
        </dgm:presLayoutVars>
      </dgm:prSet>
      <dgm:spPr/>
    </dgm:pt>
    <dgm:pt modelId="{222C187D-109A-7548-A13A-6C67E490191A}" type="pres">
      <dgm:prSet presAssocID="{3B4782F6-CFA7-7F43-9EAC-A82FA6533467}" presName="rootConnector" presStyleLbl="node3" presStyleIdx="1" presStyleCnt="6"/>
      <dgm:spPr/>
    </dgm:pt>
    <dgm:pt modelId="{603BD2FE-0B60-5A4E-90FE-05BA1AFA50DC}" type="pres">
      <dgm:prSet presAssocID="{3B4782F6-CFA7-7F43-9EAC-A82FA6533467}" presName="hierChild4" presStyleCnt="0"/>
      <dgm:spPr/>
    </dgm:pt>
    <dgm:pt modelId="{9A064D14-DE39-874D-BD06-601137E49FB7}" type="pres">
      <dgm:prSet presAssocID="{3B4782F6-CFA7-7F43-9EAC-A82FA6533467}" presName="hierChild5" presStyleCnt="0"/>
      <dgm:spPr/>
    </dgm:pt>
    <dgm:pt modelId="{A529F362-A6E3-7B4F-946D-7FE8FA34187C}" type="pres">
      <dgm:prSet presAssocID="{32F79D00-337A-4EFC-AD18-622BA0A79D13}" presName="hierChild5" presStyleCnt="0"/>
      <dgm:spPr/>
    </dgm:pt>
    <dgm:pt modelId="{FD7A9D21-780E-9740-A6BD-0869C4938716}" type="pres">
      <dgm:prSet presAssocID="{0D7DFCD3-6B9E-48B7-A7EC-09D05BF008A1}" presName="Name64" presStyleLbl="parChTrans1D2" presStyleIdx="1" presStyleCnt="3"/>
      <dgm:spPr/>
    </dgm:pt>
    <dgm:pt modelId="{8E06A80C-2569-9D4B-ABE6-54D6AE5D85A2}" type="pres">
      <dgm:prSet presAssocID="{100F8CC6-6604-4E87-8D83-34593498ED72}" presName="hierRoot2" presStyleCnt="0">
        <dgm:presLayoutVars>
          <dgm:hierBranch val="init"/>
        </dgm:presLayoutVars>
      </dgm:prSet>
      <dgm:spPr/>
    </dgm:pt>
    <dgm:pt modelId="{EA34593F-E741-6F40-8BDA-58F699DCC94B}" type="pres">
      <dgm:prSet presAssocID="{100F8CC6-6604-4E87-8D83-34593498ED72}" presName="rootComposite" presStyleCnt="0"/>
      <dgm:spPr/>
    </dgm:pt>
    <dgm:pt modelId="{AFA423FA-E06F-2741-BF05-087247B4410A}" type="pres">
      <dgm:prSet presAssocID="{100F8CC6-6604-4E87-8D83-34593498ED72}" presName="rootText" presStyleLbl="node2" presStyleIdx="1" presStyleCnt="3" custScaleX="168026">
        <dgm:presLayoutVars>
          <dgm:chPref val="3"/>
        </dgm:presLayoutVars>
      </dgm:prSet>
      <dgm:spPr/>
    </dgm:pt>
    <dgm:pt modelId="{A55295AB-AB70-B349-9536-EFCC42B0AD97}" type="pres">
      <dgm:prSet presAssocID="{100F8CC6-6604-4E87-8D83-34593498ED72}" presName="rootConnector" presStyleLbl="node2" presStyleIdx="1" presStyleCnt="3"/>
      <dgm:spPr/>
    </dgm:pt>
    <dgm:pt modelId="{489B116F-8D22-BA43-9B1C-B03F5EC128D8}" type="pres">
      <dgm:prSet presAssocID="{100F8CC6-6604-4E87-8D83-34593498ED72}" presName="hierChild4" presStyleCnt="0"/>
      <dgm:spPr/>
    </dgm:pt>
    <dgm:pt modelId="{9BA47D28-6F7F-8247-AD04-C10E7BF5758E}" type="pres">
      <dgm:prSet presAssocID="{E9585CD4-63EE-894A-A7FA-AE5363779305}" presName="Name64" presStyleLbl="parChTrans1D3" presStyleIdx="2" presStyleCnt="6"/>
      <dgm:spPr/>
    </dgm:pt>
    <dgm:pt modelId="{B8F5FB14-81C6-034A-AD07-261CDDAF5A24}" type="pres">
      <dgm:prSet presAssocID="{0A2DA34A-60B0-D140-A923-A5AF9CF2E100}" presName="hierRoot2" presStyleCnt="0">
        <dgm:presLayoutVars>
          <dgm:hierBranch val="init"/>
        </dgm:presLayoutVars>
      </dgm:prSet>
      <dgm:spPr/>
    </dgm:pt>
    <dgm:pt modelId="{A2022E45-3235-FB4E-B3FC-2BD7C50C1A9D}" type="pres">
      <dgm:prSet presAssocID="{0A2DA34A-60B0-D140-A923-A5AF9CF2E100}" presName="rootComposite" presStyleCnt="0"/>
      <dgm:spPr/>
    </dgm:pt>
    <dgm:pt modelId="{D82AD864-0665-B44F-B67C-EAF69A826D12}" type="pres">
      <dgm:prSet presAssocID="{0A2DA34A-60B0-D140-A923-A5AF9CF2E100}" presName="rootText" presStyleLbl="node3" presStyleIdx="2" presStyleCnt="6" custScaleX="168026">
        <dgm:presLayoutVars>
          <dgm:chPref val="3"/>
        </dgm:presLayoutVars>
      </dgm:prSet>
      <dgm:spPr/>
    </dgm:pt>
    <dgm:pt modelId="{581EA223-B70D-D940-ABDA-1542B5EB7417}" type="pres">
      <dgm:prSet presAssocID="{0A2DA34A-60B0-D140-A923-A5AF9CF2E100}" presName="rootConnector" presStyleLbl="node3" presStyleIdx="2" presStyleCnt="6"/>
      <dgm:spPr/>
    </dgm:pt>
    <dgm:pt modelId="{9EAAAA0C-DFE1-234E-985C-380E258978F8}" type="pres">
      <dgm:prSet presAssocID="{0A2DA34A-60B0-D140-A923-A5AF9CF2E100}" presName="hierChild4" presStyleCnt="0"/>
      <dgm:spPr/>
    </dgm:pt>
    <dgm:pt modelId="{B7DE232E-6F3A-2B49-BABE-74E19D0343E9}" type="pres">
      <dgm:prSet presAssocID="{0A2DA34A-60B0-D140-A923-A5AF9CF2E100}" presName="hierChild5" presStyleCnt="0"/>
      <dgm:spPr/>
    </dgm:pt>
    <dgm:pt modelId="{648BE26B-E31F-084C-BBE2-C3E4B65A3C5F}" type="pres">
      <dgm:prSet presAssocID="{E3EA928C-775A-EF40-B26E-7592022BB160}" presName="Name64" presStyleLbl="parChTrans1D3" presStyleIdx="3" presStyleCnt="6"/>
      <dgm:spPr/>
    </dgm:pt>
    <dgm:pt modelId="{C702F751-5A9B-024F-8B5F-6E48F08435C1}" type="pres">
      <dgm:prSet presAssocID="{D7C1B915-9AB2-5747-BC15-8B25BCEBB464}" presName="hierRoot2" presStyleCnt="0">
        <dgm:presLayoutVars>
          <dgm:hierBranch val="init"/>
        </dgm:presLayoutVars>
      </dgm:prSet>
      <dgm:spPr/>
    </dgm:pt>
    <dgm:pt modelId="{A2F688BF-92EC-3446-A8B2-0106C5547D67}" type="pres">
      <dgm:prSet presAssocID="{D7C1B915-9AB2-5747-BC15-8B25BCEBB464}" presName="rootComposite" presStyleCnt="0"/>
      <dgm:spPr/>
    </dgm:pt>
    <dgm:pt modelId="{2D43BA65-89F3-E642-B6AE-D89D46CAA845}" type="pres">
      <dgm:prSet presAssocID="{D7C1B915-9AB2-5747-BC15-8B25BCEBB464}" presName="rootText" presStyleLbl="node3" presStyleIdx="3" presStyleCnt="6" custScaleX="168026">
        <dgm:presLayoutVars>
          <dgm:chPref val="3"/>
        </dgm:presLayoutVars>
      </dgm:prSet>
      <dgm:spPr/>
    </dgm:pt>
    <dgm:pt modelId="{EB6132E2-6C6C-6A42-A8B4-9B7040BB1AC3}" type="pres">
      <dgm:prSet presAssocID="{D7C1B915-9AB2-5747-BC15-8B25BCEBB464}" presName="rootConnector" presStyleLbl="node3" presStyleIdx="3" presStyleCnt="6"/>
      <dgm:spPr/>
    </dgm:pt>
    <dgm:pt modelId="{865D110A-9917-D546-88BA-717F04625D07}" type="pres">
      <dgm:prSet presAssocID="{D7C1B915-9AB2-5747-BC15-8B25BCEBB464}" presName="hierChild4" presStyleCnt="0"/>
      <dgm:spPr/>
    </dgm:pt>
    <dgm:pt modelId="{2FAD6F1D-ADB0-5B48-89A5-530C98AD76CC}" type="pres">
      <dgm:prSet presAssocID="{D7C1B915-9AB2-5747-BC15-8B25BCEBB464}" presName="hierChild5" presStyleCnt="0"/>
      <dgm:spPr/>
    </dgm:pt>
    <dgm:pt modelId="{279F25AF-0499-9746-BA12-1FEEFB3B9FCC}" type="pres">
      <dgm:prSet presAssocID="{100F8CC6-6604-4E87-8D83-34593498ED72}" presName="hierChild5" presStyleCnt="0"/>
      <dgm:spPr/>
    </dgm:pt>
    <dgm:pt modelId="{F16BC894-58C1-1247-897B-B2F7857EAA9C}" type="pres">
      <dgm:prSet presAssocID="{47014034-32FE-1346-A5B5-EC6FA4AC0259}" presName="Name64" presStyleLbl="parChTrans1D2" presStyleIdx="2" presStyleCnt="3"/>
      <dgm:spPr/>
    </dgm:pt>
    <dgm:pt modelId="{3D7B7B06-DC65-9F45-8412-801533F2EA1E}" type="pres">
      <dgm:prSet presAssocID="{34D2FA55-A691-2944-B19F-767FACC5D339}" presName="hierRoot2" presStyleCnt="0">
        <dgm:presLayoutVars>
          <dgm:hierBranch val="init"/>
        </dgm:presLayoutVars>
      </dgm:prSet>
      <dgm:spPr/>
    </dgm:pt>
    <dgm:pt modelId="{599BFBF6-E3F0-0349-A006-CA6069F483D7}" type="pres">
      <dgm:prSet presAssocID="{34D2FA55-A691-2944-B19F-767FACC5D339}" presName="rootComposite" presStyleCnt="0"/>
      <dgm:spPr/>
    </dgm:pt>
    <dgm:pt modelId="{B1102AA4-A026-3F45-9B33-2F07622E62FB}" type="pres">
      <dgm:prSet presAssocID="{34D2FA55-A691-2944-B19F-767FACC5D339}" presName="rootText" presStyleLbl="node2" presStyleIdx="2" presStyleCnt="3" custScaleX="168026">
        <dgm:presLayoutVars>
          <dgm:chPref val="3"/>
        </dgm:presLayoutVars>
      </dgm:prSet>
      <dgm:spPr/>
    </dgm:pt>
    <dgm:pt modelId="{883C5F75-8D42-4C40-B52F-B8C7AAA5DDAF}" type="pres">
      <dgm:prSet presAssocID="{34D2FA55-A691-2944-B19F-767FACC5D339}" presName="rootConnector" presStyleLbl="node2" presStyleIdx="2" presStyleCnt="3"/>
      <dgm:spPr/>
    </dgm:pt>
    <dgm:pt modelId="{71A75FBE-7114-AA48-B5F6-D8AD66103AE9}" type="pres">
      <dgm:prSet presAssocID="{34D2FA55-A691-2944-B19F-767FACC5D339}" presName="hierChild4" presStyleCnt="0"/>
      <dgm:spPr/>
    </dgm:pt>
    <dgm:pt modelId="{8987581C-C8E6-8346-82C3-345C3479ACD3}" type="pres">
      <dgm:prSet presAssocID="{CFAF2CBC-CA4C-344B-B2DD-BA52B619B188}" presName="Name64" presStyleLbl="parChTrans1D3" presStyleIdx="4" presStyleCnt="6"/>
      <dgm:spPr/>
    </dgm:pt>
    <dgm:pt modelId="{8A18383A-8EDA-844B-980E-1D87423D4913}" type="pres">
      <dgm:prSet presAssocID="{57D87849-1F47-894F-92B5-9463AF613EF9}" presName="hierRoot2" presStyleCnt="0">
        <dgm:presLayoutVars>
          <dgm:hierBranch val="init"/>
        </dgm:presLayoutVars>
      </dgm:prSet>
      <dgm:spPr/>
    </dgm:pt>
    <dgm:pt modelId="{2CC706B8-CF7C-3049-AE60-C247201A7BC7}" type="pres">
      <dgm:prSet presAssocID="{57D87849-1F47-894F-92B5-9463AF613EF9}" presName="rootComposite" presStyleCnt="0"/>
      <dgm:spPr/>
    </dgm:pt>
    <dgm:pt modelId="{9238E785-6EB5-9649-8D7D-3BF4093DBB7C}" type="pres">
      <dgm:prSet presAssocID="{57D87849-1F47-894F-92B5-9463AF613EF9}" presName="rootText" presStyleLbl="node3" presStyleIdx="4" presStyleCnt="6" custScaleX="168026">
        <dgm:presLayoutVars>
          <dgm:chPref val="3"/>
        </dgm:presLayoutVars>
      </dgm:prSet>
      <dgm:spPr/>
    </dgm:pt>
    <dgm:pt modelId="{B3CF5D55-8682-A54F-9333-DCAE233D58E7}" type="pres">
      <dgm:prSet presAssocID="{57D87849-1F47-894F-92B5-9463AF613EF9}" presName="rootConnector" presStyleLbl="node3" presStyleIdx="4" presStyleCnt="6"/>
      <dgm:spPr/>
    </dgm:pt>
    <dgm:pt modelId="{14C55909-6766-7A48-BA6F-F468A7AAA415}" type="pres">
      <dgm:prSet presAssocID="{57D87849-1F47-894F-92B5-9463AF613EF9}" presName="hierChild4" presStyleCnt="0"/>
      <dgm:spPr/>
    </dgm:pt>
    <dgm:pt modelId="{526EF8AC-8CD7-A24F-9807-3217C51A3358}" type="pres">
      <dgm:prSet presAssocID="{57D87849-1F47-894F-92B5-9463AF613EF9}" presName="hierChild5" presStyleCnt="0"/>
      <dgm:spPr/>
    </dgm:pt>
    <dgm:pt modelId="{F0042D4A-E91C-7542-AB19-D84E7DEA198A}" type="pres">
      <dgm:prSet presAssocID="{CA7DAA72-84D2-3940-8B72-0B3FA5508A98}" presName="Name64" presStyleLbl="parChTrans1D3" presStyleIdx="5" presStyleCnt="6"/>
      <dgm:spPr/>
    </dgm:pt>
    <dgm:pt modelId="{31E4DBB0-20B7-E74F-A7C6-0DD5B149653B}" type="pres">
      <dgm:prSet presAssocID="{1C324458-6F70-084E-8CA0-7FDE5DFD0018}" presName="hierRoot2" presStyleCnt="0">
        <dgm:presLayoutVars>
          <dgm:hierBranch val="init"/>
        </dgm:presLayoutVars>
      </dgm:prSet>
      <dgm:spPr/>
    </dgm:pt>
    <dgm:pt modelId="{EB0C70DE-5FBB-4344-92AA-13D51BD8807D}" type="pres">
      <dgm:prSet presAssocID="{1C324458-6F70-084E-8CA0-7FDE5DFD0018}" presName="rootComposite" presStyleCnt="0"/>
      <dgm:spPr/>
    </dgm:pt>
    <dgm:pt modelId="{30078802-D220-1245-9D8B-CC83514ACA46}" type="pres">
      <dgm:prSet presAssocID="{1C324458-6F70-084E-8CA0-7FDE5DFD0018}" presName="rootText" presStyleLbl="node3" presStyleIdx="5" presStyleCnt="6" custScaleX="168026">
        <dgm:presLayoutVars>
          <dgm:chPref val="3"/>
        </dgm:presLayoutVars>
      </dgm:prSet>
      <dgm:spPr/>
    </dgm:pt>
    <dgm:pt modelId="{4E4A8D97-B9D3-CE44-A134-B858A1F14996}" type="pres">
      <dgm:prSet presAssocID="{1C324458-6F70-084E-8CA0-7FDE5DFD0018}" presName="rootConnector" presStyleLbl="node3" presStyleIdx="5" presStyleCnt="6"/>
      <dgm:spPr/>
    </dgm:pt>
    <dgm:pt modelId="{5D253460-88A7-1C4A-A916-46731354856C}" type="pres">
      <dgm:prSet presAssocID="{1C324458-6F70-084E-8CA0-7FDE5DFD0018}" presName="hierChild4" presStyleCnt="0"/>
      <dgm:spPr/>
    </dgm:pt>
    <dgm:pt modelId="{C89B98F7-ADB0-1F4A-BD10-0968E9ED09D3}" type="pres">
      <dgm:prSet presAssocID="{1C324458-6F70-084E-8CA0-7FDE5DFD0018}" presName="hierChild5" presStyleCnt="0"/>
      <dgm:spPr/>
    </dgm:pt>
    <dgm:pt modelId="{16EA7AF0-F9FC-EA46-B8BA-A950ADBBCA7C}" type="pres">
      <dgm:prSet presAssocID="{34D2FA55-A691-2944-B19F-767FACC5D339}" presName="hierChild5" presStyleCnt="0"/>
      <dgm:spPr/>
    </dgm:pt>
    <dgm:pt modelId="{33383235-D632-4445-A1CC-B0383A8BA385}" type="pres">
      <dgm:prSet presAssocID="{DFB11B8C-281C-41C2-949F-A20DDC588FEF}" presName="hierChild3" presStyleCnt="0"/>
      <dgm:spPr/>
    </dgm:pt>
  </dgm:ptLst>
  <dgm:cxnLst>
    <dgm:cxn modelId="{74F58B05-5C51-C540-9BC0-496976AE8911}" type="presOf" srcId="{100F8CC6-6604-4E87-8D83-34593498ED72}" destId="{A55295AB-AB70-B349-9536-EFCC42B0AD97}" srcOrd="1" destOrd="0" presId="urn:microsoft.com/office/officeart/2009/3/layout/HorizontalOrganizationChart#4"/>
    <dgm:cxn modelId="{38F5910A-05B9-224E-BD00-7EB7D3137F3B}" type="presOf" srcId="{E0A83DF1-6A0C-0B4E-9423-EB07673B1C8D}" destId="{D26993D3-CD52-EB45-AEEB-06F4902A2130}" srcOrd="0" destOrd="0" presId="urn:microsoft.com/office/officeart/2009/3/layout/HorizontalOrganizationChart#4"/>
    <dgm:cxn modelId="{A1234A0B-929E-2F48-AE56-2CBE2D910C5C}" srcId="{34D2FA55-A691-2944-B19F-767FACC5D339}" destId="{1C324458-6F70-084E-8CA0-7FDE5DFD0018}" srcOrd="1" destOrd="0" parTransId="{CA7DAA72-84D2-3940-8B72-0B3FA5508A98}" sibTransId="{5076FFBF-7388-7F48-AA82-2E615BC97720}"/>
    <dgm:cxn modelId="{026B770D-82EE-4637-8D58-16E64C9D5B2D}" srcId="{0D5BED98-6C20-4A9F-816D-01ABCCB10BA4}" destId="{DFB11B8C-281C-41C2-949F-A20DDC588FEF}" srcOrd="0" destOrd="0" parTransId="{9FD8382B-BF33-4CC2-8F76-FEE5D19EB53D}" sibTransId="{12250A92-A8BB-4021-9BFE-AFEA97CBAA63}"/>
    <dgm:cxn modelId="{43FA100F-CDE3-3C48-8AE7-10DF430EF291}" type="presOf" srcId="{DFB11B8C-281C-41C2-949F-A20DDC588FEF}" destId="{DF89DE9C-20BC-BF4B-8633-C7B38A5F1FD2}" srcOrd="0" destOrd="0" presId="urn:microsoft.com/office/officeart/2009/3/layout/HorizontalOrganizationChart#4"/>
    <dgm:cxn modelId="{44F0260F-1337-D84E-9BF8-36ADB289C389}" type="presOf" srcId="{CFAF2CBC-CA4C-344B-B2DD-BA52B619B188}" destId="{8987581C-C8E6-8346-82C3-345C3479ACD3}" srcOrd="0" destOrd="0" presId="urn:microsoft.com/office/officeart/2009/3/layout/HorizontalOrganizationChart#4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59A3F218-78CD-DD40-B280-C5A4A6E839D7}" type="presOf" srcId="{CA7DAA72-84D2-3940-8B72-0B3FA5508A98}" destId="{F0042D4A-E91C-7542-AB19-D84E7DEA198A}" srcOrd="0" destOrd="0" presId="urn:microsoft.com/office/officeart/2009/3/layout/HorizontalOrganizationChart#4"/>
    <dgm:cxn modelId="{145D651A-9AA9-9346-8400-3AFA13A98C00}" type="presOf" srcId="{3737B83A-6DF7-0441-A873-31373E653EDC}" destId="{A2FC0868-707F-E245-8F4B-AF3B81C72BD1}" srcOrd="0" destOrd="0" presId="urn:microsoft.com/office/officeart/2009/3/layout/HorizontalOrganizationChart#4"/>
    <dgm:cxn modelId="{1A195C2C-068E-7A42-8062-ED114A6BB531}" type="presOf" srcId="{47014034-32FE-1346-A5B5-EC6FA4AC0259}" destId="{F16BC894-58C1-1247-897B-B2F7857EAA9C}" srcOrd="0" destOrd="0" presId="urn:microsoft.com/office/officeart/2009/3/layout/HorizontalOrganizationChart#4"/>
    <dgm:cxn modelId="{EF5E902F-5BF5-374E-897C-10987AF2A44E}" type="presOf" srcId="{57D87849-1F47-894F-92B5-9463AF613EF9}" destId="{B3CF5D55-8682-A54F-9333-DCAE233D58E7}" srcOrd="1" destOrd="0" presId="urn:microsoft.com/office/officeart/2009/3/layout/HorizontalOrganizationChart#4"/>
    <dgm:cxn modelId="{26CE6239-FF21-624E-87C5-0CFA2888BC9F}" type="presOf" srcId="{34D2FA55-A691-2944-B19F-767FACC5D339}" destId="{883C5F75-8D42-4C40-B52F-B8C7AAA5DDAF}" srcOrd="1" destOrd="0" presId="urn:microsoft.com/office/officeart/2009/3/layout/HorizontalOrganizationChart#4"/>
    <dgm:cxn modelId="{BFDDC25F-E30B-BB43-B7E4-2B2E646E30C3}" type="presOf" srcId="{D94ADEDF-E1C8-44F1-BC50-4B1908A9FE8F}" destId="{4679E1DD-2920-7049-A89D-31A24ABBCFD9}" srcOrd="0" destOrd="0" presId="urn:microsoft.com/office/officeart/2009/3/layout/HorizontalOrganizationChart#4"/>
    <dgm:cxn modelId="{2876FF43-F973-2B4F-BFCC-05F3C27D3C13}" type="presOf" srcId="{0D7DFCD3-6B9E-48B7-A7EC-09D05BF008A1}" destId="{FD7A9D21-780E-9740-A6BD-0869C4938716}" srcOrd="0" destOrd="0" presId="urn:microsoft.com/office/officeart/2009/3/layout/HorizontalOrganizationChart#4"/>
    <dgm:cxn modelId="{408C0D45-D1C6-5F43-BBB4-5E777659BBE3}" type="presOf" srcId="{100F8CC6-6604-4E87-8D83-34593498ED72}" destId="{AFA423FA-E06F-2741-BF05-087247B4410A}" srcOrd="0" destOrd="0" presId="urn:microsoft.com/office/officeart/2009/3/layout/HorizontalOrganizationChart#4"/>
    <dgm:cxn modelId="{7C0F2165-4DCD-4A43-BE2A-2739C2E8F4F3}" srcId="{100F8CC6-6604-4E87-8D83-34593498ED72}" destId="{D7C1B915-9AB2-5747-BC15-8B25BCEBB464}" srcOrd="1" destOrd="0" parTransId="{E3EA928C-775A-EF40-B26E-7592022BB160}" sibTransId="{48A3F14D-E626-104C-A5FA-3A10C3050755}"/>
    <dgm:cxn modelId="{B643B165-08B7-B943-96C2-1B95755F9E70}" type="presOf" srcId="{0D5BED98-6C20-4A9F-816D-01ABCCB10BA4}" destId="{A1605198-CA00-8246-B520-BC7FC7AFED19}" srcOrd="0" destOrd="0" presId="urn:microsoft.com/office/officeart/2009/3/layout/HorizontalOrganizationChart#4"/>
    <dgm:cxn modelId="{1E9C274E-CDBE-034D-9E70-52E27EB687B5}" type="presOf" srcId="{E3EA928C-775A-EF40-B26E-7592022BB160}" destId="{648BE26B-E31F-084C-BBE2-C3E4B65A3C5F}" srcOrd="0" destOrd="0" presId="urn:microsoft.com/office/officeart/2009/3/layout/HorizontalOrganizationChart#4"/>
    <dgm:cxn modelId="{274B156F-38F0-F74F-8165-B634843BE066}" type="presOf" srcId="{7618AF6A-96A3-2043-A8A2-35C88CDC4C43}" destId="{CA66576F-6744-A44E-8EE8-FEF624E520D1}" srcOrd="0" destOrd="0" presId="urn:microsoft.com/office/officeart/2009/3/layout/HorizontalOrganizationChart#4"/>
    <dgm:cxn modelId="{B71AE156-15A1-4C4D-A909-036346C1620D}" type="presOf" srcId="{34D2FA55-A691-2944-B19F-767FACC5D339}" destId="{B1102AA4-A026-3F45-9B33-2F07622E62FB}" srcOrd="0" destOrd="0" presId="urn:microsoft.com/office/officeart/2009/3/layout/HorizontalOrganizationChart#4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DEED4479-EAAC-5B49-B9DC-7DF25028BC43}" type="presOf" srcId="{E9585CD4-63EE-894A-A7FA-AE5363779305}" destId="{9BA47D28-6F7F-8247-AD04-C10E7BF5758E}" srcOrd="0" destOrd="0" presId="urn:microsoft.com/office/officeart/2009/3/layout/HorizontalOrganizationChart#4"/>
    <dgm:cxn modelId="{86C83C7D-C408-8F40-8BF3-D399D6A5E4F8}" type="presOf" srcId="{1C324458-6F70-084E-8CA0-7FDE5DFD0018}" destId="{4E4A8D97-B9D3-CE44-A134-B858A1F14996}" srcOrd="1" destOrd="0" presId="urn:microsoft.com/office/officeart/2009/3/layout/HorizontalOrganizationChart#4"/>
    <dgm:cxn modelId="{74A76A84-C5E8-3244-8FB9-21F7CCBECDD9}" type="presOf" srcId="{32F79D00-337A-4EFC-AD18-622BA0A79D13}" destId="{724FB66F-9D95-FF4E-A7A0-DDA3A0B24077}" srcOrd="1" destOrd="0" presId="urn:microsoft.com/office/officeart/2009/3/layout/HorizontalOrganizationChart#4"/>
    <dgm:cxn modelId="{BBF08191-5835-B44E-9146-182F2123BB71}" srcId="{100F8CC6-6604-4E87-8D83-34593498ED72}" destId="{0A2DA34A-60B0-D140-A923-A5AF9CF2E100}" srcOrd="0" destOrd="0" parTransId="{E9585CD4-63EE-894A-A7FA-AE5363779305}" sibTransId="{60FF9BF9-2C0F-074C-80DB-0B1EC80EEDCB}"/>
    <dgm:cxn modelId="{19294294-C863-4340-87CE-BE1483CA0CAF}" type="presOf" srcId="{0A2DA34A-60B0-D140-A923-A5AF9CF2E100}" destId="{D82AD864-0665-B44F-B67C-EAF69A826D12}" srcOrd="0" destOrd="0" presId="urn:microsoft.com/office/officeart/2009/3/layout/HorizontalOrganizationChart#4"/>
    <dgm:cxn modelId="{98A0A198-C0E7-8D4C-AD38-B9885B36036D}" type="presOf" srcId="{7618AF6A-96A3-2043-A8A2-35C88CDC4C43}" destId="{B9323242-CE4F-6944-8AF4-DE6667C79078}" srcOrd="1" destOrd="0" presId="urn:microsoft.com/office/officeart/2009/3/layout/HorizontalOrganizationChart#4"/>
    <dgm:cxn modelId="{EA0F49A5-845F-FF46-80DA-241CB9BF8073}" type="presOf" srcId="{1C324458-6F70-084E-8CA0-7FDE5DFD0018}" destId="{30078802-D220-1245-9D8B-CC83514ACA46}" srcOrd="0" destOrd="0" presId="urn:microsoft.com/office/officeart/2009/3/layout/HorizontalOrganizationChart#4"/>
    <dgm:cxn modelId="{061B4FAB-614B-DE44-B66C-04B22A67614D}" type="presOf" srcId="{D7C1B915-9AB2-5747-BC15-8B25BCEBB464}" destId="{2D43BA65-89F3-E642-B6AE-D89D46CAA845}" srcOrd="0" destOrd="0" presId="urn:microsoft.com/office/officeart/2009/3/layout/HorizontalOrganizationChart#4"/>
    <dgm:cxn modelId="{DAD4A9B7-826D-BE4D-9591-3545E1101617}" type="presOf" srcId="{D7C1B915-9AB2-5747-BC15-8B25BCEBB464}" destId="{EB6132E2-6C6C-6A42-A8B4-9B7040BB1AC3}" srcOrd="1" destOrd="0" presId="urn:microsoft.com/office/officeart/2009/3/layout/HorizontalOrganizationChart#4"/>
    <dgm:cxn modelId="{636090BA-DD11-E444-BD57-2975DB35FC04}" type="presOf" srcId="{32F79D00-337A-4EFC-AD18-622BA0A79D13}" destId="{3673D552-6FBB-8140-8027-7F3FA097CA49}" srcOrd="0" destOrd="0" presId="urn:microsoft.com/office/officeart/2009/3/layout/HorizontalOrganizationChart#4"/>
    <dgm:cxn modelId="{C07946BC-DA8F-9243-8162-A4C9F0F77808}" type="presOf" srcId="{3B4782F6-CFA7-7F43-9EAC-A82FA6533467}" destId="{EE054630-69A0-5042-A8FC-E4EF38743790}" srcOrd="0" destOrd="0" presId="urn:microsoft.com/office/officeart/2009/3/layout/HorizontalOrganizationChart#4"/>
    <dgm:cxn modelId="{F89BB6BE-722B-8843-AD5D-4BEBF03DB0A9}" type="presOf" srcId="{DFB11B8C-281C-41C2-949F-A20DDC588FEF}" destId="{5B26960A-C86E-2546-942B-AD2A5F619885}" srcOrd="1" destOrd="0" presId="urn:microsoft.com/office/officeart/2009/3/layout/HorizontalOrganizationChart#4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34FC91DD-0F7F-574A-98AA-7BE7112C0B9B}" type="presOf" srcId="{0A2DA34A-60B0-D140-A923-A5AF9CF2E100}" destId="{581EA223-B70D-D940-ABDA-1542B5EB7417}" srcOrd="1" destOrd="0" presId="urn:microsoft.com/office/officeart/2009/3/layout/HorizontalOrganizationChart#4"/>
    <dgm:cxn modelId="{15C491E1-487E-4D40-B8F7-67C18D8AE206}" type="presOf" srcId="{3B4782F6-CFA7-7F43-9EAC-A82FA6533467}" destId="{222C187D-109A-7548-A13A-6C67E490191A}" srcOrd="1" destOrd="0" presId="urn:microsoft.com/office/officeart/2009/3/layout/HorizontalOrganizationChart#4"/>
    <dgm:cxn modelId="{B0AA1BE9-A317-0641-BDB5-B697E278BD55}" srcId="{32F79D00-337A-4EFC-AD18-622BA0A79D13}" destId="{3B4782F6-CFA7-7F43-9EAC-A82FA6533467}" srcOrd="1" destOrd="0" parTransId="{3737B83A-6DF7-0441-A873-31373E653EDC}" sibTransId="{AD7A480C-B579-D64E-A3FC-4DC10583EAD6}"/>
    <dgm:cxn modelId="{EDDB1BEB-FE45-DA4F-8FF0-DC757678C046}" srcId="{34D2FA55-A691-2944-B19F-767FACC5D339}" destId="{57D87849-1F47-894F-92B5-9463AF613EF9}" srcOrd="0" destOrd="0" parTransId="{CFAF2CBC-CA4C-344B-B2DD-BA52B619B188}" sibTransId="{528C0FC7-2A15-9041-BAC1-1589BFB5FCD5}"/>
    <dgm:cxn modelId="{69FD0AEE-95F4-314D-BFCE-1FB2319C2158}" srcId="{32F79D00-337A-4EFC-AD18-622BA0A79D13}" destId="{7618AF6A-96A3-2043-A8A2-35C88CDC4C43}" srcOrd="0" destOrd="0" parTransId="{E0A83DF1-6A0C-0B4E-9423-EB07673B1C8D}" sibTransId="{34DEFA81-3E85-B743-93DE-BB50736BE661}"/>
    <dgm:cxn modelId="{8F8508EF-7520-9544-8410-4C07A6CCAA07}" type="presOf" srcId="{57D87849-1F47-894F-92B5-9463AF613EF9}" destId="{9238E785-6EB5-9649-8D7D-3BF4093DBB7C}" srcOrd="0" destOrd="0" presId="urn:microsoft.com/office/officeart/2009/3/layout/HorizontalOrganizationChart#4"/>
    <dgm:cxn modelId="{EA9EA951-B04B-C640-9217-517F14D80F82}" type="presParOf" srcId="{A1605198-CA00-8246-B520-BC7FC7AFED19}" destId="{3575CD22-ABBE-D94D-837C-F659AC8A5519}" srcOrd="0" destOrd="0" presId="urn:microsoft.com/office/officeart/2009/3/layout/HorizontalOrganizationChart#4"/>
    <dgm:cxn modelId="{965A4B76-F70E-3D4E-B94A-DD0726E035BD}" type="presParOf" srcId="{3575CD22-ABBE-D94D-837C-F659AC8A5519}" destId="{F2879F70-061E-C94D-8A61-BE571AD4BA6B}" srcOrd="0" destOrd="0" presId="urn:microsoft.com/office/officeart/2009/3/layout/HorizontalOrganizationChart#4"/>
    <dgm:cxn modelId="{0EA90FB6-A0FD-D94C-9E85-8317865697A1}" type="presParOf" srcId="{F2879F70-061E-C94D-8A61-BE571AD4BA6B}" destId="{DF89DE9C-20BC-BF4B-8633-C7B38A5F1FD2}" srcOrd="0" destOrd="0" presId="urn:microsoft.com/office/officeart/2009/3/layout/HorizontalOrganizationChart#4"/>
    <dgm:cxn modelId="{88DB97B1-1C7E-8A4C-B0D6-C42B0BEC1A31}" type="presParOf" srcId="{F2879F70-061E-C94D-8A61-BE571AD4BA6B}" destId="{5B26960A-C86E-2546-942B-AD2A5F619885}" srcOrd="1" destOrd="0" presId="urn:microsoft.com/office/officeart/2009/3/layout/HorizontalOrganizationChart#4"/>
    <dgm:cxn modelId="{BC6D98A5-2419-544C-9D5F-E91BF642A6D9}" type="presParOf" srcId="{3575CD22-ABBE-D94D-837C-F659AC8A5519}" destId="{84ACC7BC-08C3-3E4E-BABD-ED4E96BAB8FF}" srcOrd="1" destOrd="0" presId="urn:microsoft.com/office/officeart/2009/3/layout/HorizontalOrganizationChart#4"/>
    <dgm:cxn modelId="{63C81D6F-A7F5-A540-8E56-4444511412C5}" type="presParOf" srcId="{84ACC7BC-08C3-3E4E-BABD-ED4E96BAB8FF}" destId="{4679E1DD-2920-7049-A89D-31A24ABBCFD9}" srcOrd="0" destOrd="0" presId="urn:microsoft.com/office/officeart/2009/3/layout/HorizontalOrganizationChart#4"/>
    <dgm:cxn modelId="{D810088F-44D1-F04A-8E77-1BC67CE422B0}" type="presParOf" srcId="{84ACC7BC-08C3-3E4E-BABD-ED4E96BAB8FF}" destId="{F285F421-770B-8641-8BAD-BFB716439224}" srcOrd="1" destOrd="0" presId="urn:microsoft.com/office/officeart/2009/3/layout/HorizontalOrganizationChart#4"/>
    <dgm:cxn modelId="{04D2A30C-CDA4-7246-A4DA-C91615F44595}" type="presParOf" srcId="{F285F421-770B-8641-8BAD-BFB716439224}" destId="{9D2A5A28-EF0D-6C41-988D-0F23A5638A05}" srcOrd="0" destOrd="0" presId="urn:microsoft.com/office/officeart/2009/3/layout/HorizontalOrganizationChart#4"/>
    <dgm:cxn modelId="{5764B9A0-1320-6C40-BC80-DB071FAE6BAF}" type="presParOf" srcId="{9D2A5A28-EF0D-6C41-988D-0F23A5638A05}" destId="{3673D552-6FBB-8140-8027-7F3FA097CA49}" srcOrd="0" destOrd="0" presId="urn:microsoft.com/office/officeart/2009/3/layout/HorizontalOrganizationChart#4"/>
    <dgm:cxn modelId="{E69279BD-53E1-354E-B97C-24F171BDDC41}" type="presParOf" srcId="{9D2A5A28-EF0D-6C41-988D-0F23A5638A05}" destId="{724FB66F-9D95-FF4E-A7A0-DDA3A0B24077}" srcOrd="1" destOrd="0" presId="urn:microsoft.com/office/officeart/2009/3/layout/HorizontalOrganizationChart#4"/>
    <dgm:cxn modelId="{815CBF4C-36C7-7B4D-9206-D50A8607A159}" type="presParOf" srcId="{F285F421-770B-8641-8BAD-BFB716439224}" destId="{E9AC56AC-D040-D842-BF95-857CBE79D243}" srcOrd="1" destOrd="0" presId="urn:microsoft.com/office/officeart/2009/3/layout/HorizontalOrganizationChart#4"/>
    <dgm:cxn modelId="{8091DFD0-4CE2-CB4A-B7A9-FC64DF897B06}" type="presParOf" srcId="{E9AC56AC-D040-D842-BF95-857CBE79D243}" destId="{D26993D3-CD52-EB45-AEEB-06F4902A2130}" srcOrd="0" destOrd="0" presId="urn:microsoft.com/office/officeart/2009/3/layout/HorizontalOrganizationChart#4"/>
    <dgm:cxn modelId="{55B77C1B-73FE-2D4F-B88F-A010B12F864E}" type="presParOf" srcId="{E9AC56AC-D040-D842-BF95-857CBE79D243}" destId="{EFCC74CD-8C56-E04A-8584-D467465502C9}" srcOrd="1" destOrd="0" presId="urn:microsoft.com/office/officeart/2009/3/layout/HorizontalOrganizationChart#4"/>
    <dgm:cxn modelId="{C83CC0FB-8563-7D49-970C-03A0FED53928}" type="presParOf" srcId="{EFCC74CD-8C56-E04A-8584-D467465502C9}" destId="{68B6B89F-0607-9540-9B4A-7F232C15F238}" srcOrd="0" destOrd="0" presId="urn:microsoft.com/office/officeart/2009/3/layout/HorizontalOrganizationChart#4"/>
    <dgm:cxn modelId="{B3669B7D-5A20-0A44-9607-26EEEA6AFEC1}" type="presParOf" srcId="{68B6B89F-0607-9540-9B4A-7F232C15F238}" destId="{CA66576F-6744-A44E-8EE8-FEF624E520D1}" srcOrd="0" destOrd="0" presId="urn:microsoft.com/office/officeart/2009/3/layout/HorizontalOrganizationChart#4"/>
    <dgm:cxn modelId="{74A67EAD-A7B5-5F4A-830B-A108E0445355}" type="presParOf" srcId="{68B6B89F-0607-9540-9B4A-7F232C15F238}" destId="{B9323242-CE4F-6944-8AF4-DE6667C79078}" srcOrd="1" destOrd="0" presId="urn:microsoft.com/office/officeart/2009/3/layout/HorizontalOrganizationChart#4"/>
    <dgm:cxn modelId="{1F8CD99C-9C8E-3A41-A64E-E0E4BFB3A6E4}" type="presParOf" srcId="{EFCC74CD-8C56-E04A-8584-D467465502C9}" destId="{D2B7E783-7B43-E347-BD9E-0CEDB703D74A}" srcOrd="1" destOrd="0" presId="urn:microsoft.com/office/officeart/2009/3/layout/HorizontalOrganizationChart#4"/>
    <dgm:cxn modelId="{9FEAAC0A-BA54-474B-9198-1FEE01DB6368}" type="presParOf" srcId="{EFCC74CD-8C56-E04A-8584-D467465502C9}" destId="{D7852651-5A94-AF4A-80A2-F49B09E6984C}" srcOrd="2" destOrd="0" presId="urn:microsoft.com/office/officeart/2009/3/layout/HorizontalOrganizationChart#4"/>
    <dgm:cxn modelId="{E644BB53-5447-1244-B3A8-4F0439BE42FD}" type="presParOf" srcId="{E9AC56AC-D040-D842-BF95-857CBE79D243}" destId="{A2FC0868-707F-E245-8F4B-AF3B81C72BD1}" srcOrd="2" destOrd="0" presId="urn:microsoft.com/office/officeart/2009/3/layout/HorizontalOrganizationChart#4"/>
    <dgm:cxn modelId="{887165FB-DD03-D949-B4DF-B300197FA71B}" type="presParOf" srcId="{E9AC56AC-D040-D842-BF95-857CBE79D243}" destId="{7A5B55C0-D033-9249-8A6C-9D2733AACB3E}" srcOrd="3" destOrd="0" presId="urn:microsoft.com/office/officeart/2009/3/layout/HorizontalOrganizationChart#4"/>
    <dgm:cxn modelId="{973A6A5E-1B7B-F243-BA23-2B7EF05F3456}" type="presParOf" srcId="{7A5B55C0-D033-9249-8A6C-9D2733AACB3E}" destId="{9C70E287-2508-FC4D-A5F9-8B3513374553}" srcOrd="0" destOrd="0" presId="urn:microsoft.com/office/officeart/2009/3/layout/HorizontalOrganizationChart#4"/>
    <dgm:cxn modelId="{5D5A77FB-B2B1-B241-A55C-F4EEB90A11F2}" type="presParOf" srcId="{9C70E287-2508-FC4D-A5F9-8B3513374553}" destId="{EE054630-69A0-5042-A8FC-E4EF38743790}" srcOrd="0" destOrd="0" presId="urn:microsoft.com/office/officeart/2009/3/layout/HorizontalOrganizationChart#4"/>
    <dgm:cxn modelId="{052F7C11-A070-B342-9DFA-AB4A7FE25078}" type="presParOf" srcId="{9C70E287-2508-FC4D-A5F9-8B3513374553}" destId="{222C187D-109A-7548-A13A-6C67E490191A}" srcOrd="1" destOrd="0" presId="urn:microsoft.com/office/officeart/2009/3/layout/HorizontalOrganizationChart#4"/>
    <dgm:cxn modelId="{0AD181AE-EB8B-CF4A-9A68-83DB9D516EE7}" type="presParOf" srcId="{7A5B55C0-D033-9249-8A6C-9D2733AACB3E}" destId="{603BD2FE-0B60-5A4E-90FE-05BA1AFA50DC}" srcOrd="1" destOrd="0" presId="urn:microsoft.com/office/officeart/2009/3/layout/HorizontalOrganizationChart#4"/>
    <dgm:cxn modelId="{44484DA4-BF5A-0540-B193-43D24F4D6D07}" type="presParOf" srcId="{7A5B55C0-D033-9249-8A6C-9D2733AACB3E}" destId="{9A064D14-DE39-874D-BD06-601137E49FB7}" srcOrd="2" destOrd="0" presId="urn:microsoft.com/office/officeart/2009/3/layout/HorizontalOrganizationChart#4"/>
    <dgm:cxn modelId="{3B95B40E-095F-7F45-8A30-123CB3BAE235}" type="presParOf" srcId="{F285F421-770B-8641-8BAD-BFB716439224}" destId="{A529F362-A6E3-7B4F-946D-7FE8FA34187C}" srcOrd="2" destOrd="0" presId="urn:microsoft.com/office/officeart/2009/3/layout/HorizontalOrganizationChart#4"/>
    <dgm:cxn modelId="{236AC3E8-F37D-2941-ACED-049E02CD08E2}" type="presParOf" srcId="{84ACC7BC-08C3-3E4E-BABD-ED4E96BAB8FF}" destId="{FD7A9D21-780E-9740-A6BD-0869C4938716}" srcOrd="2" destOrd="0" presId="urn:microsoft.com/office/officeart/2009/3/layout/HorizontalOrganizationChart#4"/>
    <dgm:cxn modelId="{132A1F67-A681-4A4D-9596-F70B16B41E0E}" type="presParOf" srcId="{84ACC7BC-08C3-3E4E-BABD-ED4E96BAB8FF}" destId="{8E06A80C-2569-9D4B-ABE6-54D6AE5D85A2}" srcOrd="3" destOrd="0" presId="urn:microsoft.com/office/officeart/2009/3/layout/HorizontalOrganizationChart#4"/>
    <dgm:cxn modelId="{B45A2A76-311E-9B4C-8E28-AB17C2BC2E1A}" type="presParOf" srcId="{8E06A80C-2569-9D4B-ABE6-54D6AE5D85A2}" destId="{EA34593F-E741-6F40-8BDA-58F699DCC94B}" srcOrd="0" destOrd="0" presId="urn:microsoft.com/office/officeart/2009/3/layout/HorizontalOrganizationChart#4"/>
    <dgm:cxn modelId="{72507F99-B8AD-4249-B578-5503240958FA}" type="presParOf" srcId="{EA34593F-E741-6F40-8BDA-58F699DCC94B}" destId="{AFA423FA-E06F-2741-BF05-087247B4410A}" srcOrd="0" destOrd="0" presId="urn:microsoft.com/office/officeart/2009/3/layout/HorizontalOrganizationChart#4"/>
    <dgm:cxn modelId="{DCA7B918-6CD1-004A-9F3E-DDA75983AE5B}" type="presParOf" srcId="{EA34593F-E741-6F40-8BDA-58F699DCC94B}" destId="{A55295AB-AB70-B349-9536-EFCC42B0AD97}" srcOrd="1" destOrd="0" presId="urn:microsoft.com/office/officeart/2009/3/layout/HorizontalOrganizationChart#4"/>
    <dgm:cxn modelId="{BDBCD977-42C6-124A-AB33-4E3BB8D06E86}" type="presParOf" srcId="{8E06A80C-2569-9D4B-ABE6-54D6AE5D85A2}" destId="{489B116F-8D22-BA43-9B1C-B03F5EC128D8}" srcOrd="1" destOrd="0" presId="urn:microsoft.com/office/officeart/2009/3/layout/HorizontalOrganizationChart#4"/>
    <dgm:cxn modelId="{B9AF8BAB-F763-BA4A-AD91-3BF180187F1B}" type="presParOf" srcId="{489B116F-8D22-BA43-9B1C-B03F5EC128D8}" destId="{9BA47D28-6F7F-8247-AD04-C10E7BF5758E}" srcOrd="0" destOrd="0" presId="urn:microsoft.com/office/officeart/2009/3/layout/HorizontalOrganizationChart#4"/>
    <dgm:cxn modelId="{6B21002B-F104-F845-B39E-0892A0A4ABB6}" type="presParOf" srcId="{489B116F-8D22-BA43-9B1C-B03F5EC128D8}" destId="{B8F5FB14-81C6-034A-AD07-261CDDAF5A24}" srcOrd="1" destOrd="0" presId="urn:microsoft.com/office/officeart/2009/3/layout/HorizontalOrganizationChart#4"/>
    <dgm:cxn modelId="{8FB2C7F3-ADB7-5642-BB0F-4075FA393CA8}" type="presParOf" srcId="{B8F5FB14-81C6-034A-AD07-261CDDAF5A24}" destId="{A2022E45-3235-FB4E-B3FC-2BD7C50C1A9D}" srcOrd="0" destOrd="0" presId="urn:microsoft.com/office/officeart/2009/3/layout/HorizontalOrganizationChart#4"/>
    <dgm:cxn modelId="{37802B42-8425-7D4B-BEA9-7DBCD28F07A6}" type="presParOf" srcId="{A2022E45-3235-FB4E-B3FC-2BD7C50C1A9D}" destId="{D82AD864-0665-B44F-B67C-EAF69A826D12}" srcOrd="0" destOrd="0" presId="urn:microsoft.com/office/officeart/2009/3/layout/HorizontalOrganizationChart#4"/>
    <dgm:cxn modelId="{DDD1B097-D618-2A4E-ABAF-7CCDE886317E}" type="presParOf" srcId="{A2022E45-3235-FB4E-B3FC-2BD7C50C1A9D}" destId="{581EA223-B70D-D940-ABDA-1542B5EB7417}" srcOrd="1" destOrd="0" presId="urn:microsoft.com/office/officeart/2009/3/layout/HorizontalOrganizationChart#4"/>
    <dgm:cxn modelId="{14D73AC5-BBA0-A04D-AE9E-416928676794}" type="presParOf" srcId="{B8F5FB14-81C6-034A-AD07-261CDDAF5A24}" destId="{9EAAAA0C-DFE1-234E-985C-380E258978F8}" srcOrd="1" destOrd="0" presId="urn:microsoft.com/office/officeart/2009/3/layout/HorizontalOrganizationChart#4"/>
    <dgm:cxn modelId="{C56E6007-0DBD-A243-91CB-6C0CC4B8A9E2}" type="presParOf" srcId="{B8F5FB14-81C6-034A-AD07-261CDDAF5A24}" destId="{B7DE232E-6F3A-2B49-BABE-74E19D0343E9}" srcOrd="2" destOrd="0" presId="urn:microsoft.com/office/officeart/2009/3/layout/HorizontalOrganizationChart#4"/>
    <dgm:cxn modelId="{59BF3118-BBAC-634C-A4D7-229E96AFB250}" type="presParOf" srcId="{489B116F-8D22-BA43-9B1C-B03F5EC128D8}" destId="{648BE26B-E31F-084C-BBE2-C3E4B65A3C5F}" srcOrd="2" destOrd="0" presId="urn:microsoft.com/office/officeart/2009/3/layout/HorizontalOrganizationChart#4"/>
    <dgm:cxn modelId="{17B28561-A52A-B54D-93F2-1298D8B09FF5}" type="presParOf" srcId="{489B116F-8D22-BA43-9B1C-B03F5EC128D8}" destId="{C702F751-5A9B-024F-8B5F-6E48F08435C1}" srcOrd="3" destOrd="0" presId="urn:microsoft.com/office/officeart/2009/3/layout/HorizontalOrganizationChart#4"/>
    <dgm:cxn modelId="{D29791A2-D1DB-E549-A7DD-170BEB198839}" type="presParOf" srcId="{C702F751-5A9B-024F-8B5F-6E48F08435C1}" destId="{A2F688BF-92EC-3446-A8B2-0106C5547D67}" srcOrd="0" destOrd="0" presId="urn:microsoft.com/office/officeart/2009/3/layout/HorizontalOrganizationChart#4"/>
    <dgm:cxn modelId="{060F2E54-A91D-F046-8ADD-6C210827E130}" type="presParOf" srcId="{A2F688BF-92EC-3446-A8B2-0106C5547D67}" destId="{2D43BA65-89F3-E642-B6AE-D89D46CAA845}" srcOrd="0" destOrd="0" presId="urn:microsoft.com/office/officeart/2009/3/layout/HorizontalOrganizationChart#4"/>
    <dgm:cxn modelId="{E576C134-E3C8-524F-8C84-E6CA75ED6C9D}" type="presParOf" srcId="{A2F688BF-92EC-3446-A8B2-0106C5547D67}" destId="{EB6132E2-6C6C-6A42-A8B4-9B7040BB1AC3}" srcOrd="1" destOrd="0" presId="urn:microsoft.com/office/officeart/2009/3/layout/HorizontalOrganizationChart#4"/>
    <dgm:cxn modelId="{4FEBB532-8900-7C43-90FB-837BE6341F28}" type="presParOf" srcId="{C702F751-5A9B-024F-8B5F-6E48F08435C1}" destId="{865D110A-9917-D546-88BA-717F04625D07}" srcOrd="1" destOrd="0" presId="urn:microsoft.com/office/officeart/2009/3/layout/HorizontalOrganizationChart#4"/>
    <dgm:cxn modelId="{E97F6DD6-3398-5E42-81B0-91E1BA181459}" type="presParOf" srcId="{C702F751-5A9B-024F-8B5F-6E48F08435C1}" destId="{2FAD6F1D-ADB0-5B48-89A5-530C98AD76CC}" srcOrd="2" destOrd="0" presId="urn:microsoft.com/office/officeart/2009/3/layout/HorizontalOrganizationChart#4"/>
    <dgm:cxn modelId="{F4B5CE35-49B6-6146-BCB9-55A3D04391BA}" type="presParOf" srcId="{8E06A80C-2569-9D4B-ABE6-54D6AE5D85A2}" destId="{279F25AF-0499-9746-BA12-1FEEFB3B9FCC}" srcOrd="2" destOrd="0" presId="urn:microsoft.com/office/officeart/2009/3/layout/HorizontalOrganizationChart#4"/>
    <dgm:cxn modelId="{303EF978-D391-944F-96F0-7A690BC2E6A9}" type="presParOf" srcId="{84ACC7BC-08C3-3E4E-BABD-ED4E96BAB8FF}" destId="{F16BC894-58C1-1247-897B-B2F7857EAA9C}" srcOrd="4" destOrd="0" presId="urn:microsoft.com/office/officeart/2009/3/layout/HorizontalOrganizationChart#4"/>
    <dgm:cxn modelId="{EAD517FB-9D25-3940-A791-AAE2641098B2}" type="presParOf" srcId="{84ACC7BC-08C3-3E4E-BABD-ED4E96BAB8FF}" destId="{3D7B7B06-DC65-9F45-8412-801533F2EA1E}" srcOrd="5" destOrd="0" presId="urn:microsoft.com/office/officeart/2009/3/layout/HorizontalOrganizationChart#4"/>
    <dgm:cxn modelId="{5975B8ED-341D-5648-9625-FB50C8D438B3}" type="presParOf" srcId="{3D7B7B06-DC65-9F45-8412-801533F2EA1E}" destId="{599BFBF6-E3F0-0349-A006-CA6069F483D7}" srcOrd="0" destOrd="0" presId="urn:microsoft.com/office/officeart/2009/3/layout/HorizontalOrganizationChart#4"/>
    <dgm:cxn modelId="{643149C3-485F-7445-A1ED-1FA63072C931}" type="presParOf" srcId="{599BFBF6-E3F0-0349-A006-CA6069F483D7}" destId="{B1102AA4-A026-3F45-9B33-2F07622E62FB}" srcOrd="0" destOrd="0" presId="urn:microsoft.com/office/officeart/2009/3/layout/HorizontalOrganizationChart#4"/>
    <dgm:cxn modelId="{CB568F06-2957-8C4F-B333-EF74BE5FE499}" type="presParOf" srcId="{599BFBF6-E3F0-0349-A006-CA6069F483D7}" destId="{883C5F75-8D42-4C40-B52F-B8C7AAA5DDAF}" srcOrd="1" destOrd="0" presId="urn:microsoft.com/office/officeart/2009/3/layout/HorizontalOrganizationChart#4"/>
    <dgm:cxn modelId="{4972D3F4-22B6-0A41-95BE-1D204B6763D2}" type="presParOf" srcId="{3D7B7B06-DC65-9F45-8412-801533F2EA1E}" destId="{71A75FBE-7114-AA48-B5F6-D8AD66103AE9}" srcOrd="1" destOrd="0" presId="urn:microsoft.com/office/officeart/2009/3/layout/HorizontalOrganizationChart#4"/>
    <dgm:cxn modelId="{4A55F0F1-519F-FA42-93FA-5B06EB877396}" type="presParOf" srcId="{71A75FBE-7114-AA48-B5F6-D8AD66103AE9}" destId="{8987581C-C8E6-8346-82C3-345C3479ACD3}" srcOrd="0" destOrd="0" presId="urn:microsoft.com/office/officeart/2009/3/layout/HorizontalOrganizationChart#4"/>
    <dgm:cxn modelId="{681767A0-7DE2-D344-BFD6-25EFD42950EE}" type="presParOf" srcId="{71A75FBE-7114-AA48-B5F6-D8AD66103AE9}" destId="{8A18383A-8EDA-844B-980E-1D87423D4913}" srcOrd="1" destOrd="0" presId="urn:microsoft.com/office/officeart/2009/3/layout/HorizontalOrganizationChart#4"/>
    <dgm:cxn modelId="{FB3FBC8B-C27D-E445-A795-8BD30041F51D}" type="presParOf" srcId="{8A18383A-8EDA-844B-980E-1D87423D4913}" destId="{2CC706B8-CF7C-3049-AE60-C247201A7BC7}" srcOrd="0" destOrd="0" presId="urn:microsoft.com/office/officeart/2009/3/layout/HorizontalOrganizationChart#4"/>
    <dgm:cxn modelId="{30EDAF4B-4683-A741-A467-15B76C755CAF}" type="presParOf" srcId="{2CC706B8-CF7C-3049-AE60-C247201A7BC7}" destId="{9238E785-6EB5-9649-8D7D-3BF4093DBB7C}" srcOrd="0" destOrd="0" presId="urn:microsoft.com/office/officeart/2009/3/layout/HorizontalOrganizationChart#4"/>
    <dgm:cxn modelId="{2266D990-8CC3-4343-8BA8-4368080D0566}" type="presParOf" srcId="{2CC706B8-CF7C-3049-AE60-C247201A7BC7}" destId="{B3CF5D55-8682-A54F-9333-DCAE233D58E7}" srcOrd="1" destOrd="0" presId="urn:microsoft.com/office/officeart/2009/3/layout/HorizontalOrganizationChart#4"/>
    <dgm:cxn modelId="{8F5595B4-0905-1C47-894C-92042E1EC5FA}" type="presParOf" srcId="{8A18383A-8EDA-844B-980E-1D87423D4913}" destId="{14C55909-6766-7A48-BA6F-F468A7AAA415}" srcOrd="1" destOrd="0" presId="urn:microsoft.com/office/officeart/2009/3/layout/HorizontalOrganizationChart#4"/>
    <dgm:cxn modelId="{B01845BC-DF12-9141-AE5C-56EC874C0FD5}" type="presParOf" srcId="{8A18383A-8EDA-844B-980E-1D87423D4913}" destId="{526EF8AC-8CD7-A24F-9807-3217C51A3358}" srcOrd="2" destOrd="0" presId="urn:microsoft.com/office/officeart/2009/3/layout/HorizontalOrganizationChart#4"/>
    <dgm:cxn modelId="{DC6F876A-D1FC-AC43-B109-5584E4697439}" type="presParOf" srcId="{71A75FBE-7114-AA48-B5F6-D8AD66103AE9}" destId="{F0042D4A-E91C-7542-AB19-D84E7DEA198A}" srcOrd="2" destOrd="0" presId="urn:microsoft.com/office/officeart/2009/3/layout/HorizontalOrganizationChart#4"/>
    <dgm:cxn modelId="{7B89FC61-BB38-3943-9C0A-441CE91CE06C}" type="presParOf" srcId="{71A75FBE-7114-AA48-B5F6-D8AD66103AE9}" destId="{31E4DBB0-20B7-E74F-A7C6-0DD5B149653B}" srcOrd="3" destOrd="0" presId="urn:microsoft.com/office/officeart/2009/3/layout/HorizontalOrganizationChart#4"/>
    <dgm:cxn modelId="{A5CADAF0-7104-5C49-B6AC-255C50E2F9B7}" type="presParOf" srcId="{31E4DBB0-20B7-E74F-A7C6-0DD5B149653B}" destId="{EB0C70DE-5FBB-4344-92AA-13D51BD8807D}" srcOrd="0" destOrd="0" presId="urn:microsoft.com/office/officeart/2009/3/layout/HorizontalOrganizationChart#4"/>
    <dgm:cxn modelId="{A48C9255-2936-D74E-91B3-179508B5D1EF}" type="presParOf" srcId="{EB0C70DE-5FBB-4344-92AA-13D51BD8807D}" destId="{30078802-D220-1245-9D8B-CC83514ACA46}" srcOrd="0" destOrd="0" presId="urn:microsoft.com/office/officeart/2009/3/layout/HorizontalOrganizationChart#4"/>
    <dgm:cxn modelId="{A599B2F8-FC23-324B-BF9E-E8242721A7A9}" type="presParOf" srcId="{EB0C70DE-5FBB-4344-92AA-13D51BD8807D}" destId="{4E4A8D97-B9D3-CE44-A134-B858A1F14996}" srcOrd="1" destOrd="0" presId="urn:microsoft.com/office/officeart/2009/3/layout/HorizontalOrganizationChart#4"/>
    <dgm:cxn modelId="{793BC079-B140-DF4E-BC94-EDE455753D48}" type="presParOf" srcId="{31E4DBB0-20B7-E74F-A7C6-0DD5B149653B}" destId="{5D253460-88A7-1C4A-A916-46731354856C}" srcOrd="1" destOrd="0" presId="urn:microsoft.com/office/officeart/2009/3/layout/HorizontalOrganizationChart#4"/>
    <dgm:cxn modelId="{62B81E46-16AB-1F43-8DA5-D7D33A980D40}" type="presParOf" srcId="{31E4DBB0-20B7-E74F-A7C6-0DD5B149653B}" destId="{C89B98F7-ADB0-1F4A-BD10-0968E9ED09D3}" srcOrd="2" destOrd="0" presId="urn:microsoft.com/office/officeart/2009/3/layout/HorizontalOrganizationChart#4"/>
    <dgm:cxn modelId="{601A2298-8AFF-114E-A093-4B03193F94A8}" type="presParOf" srcId="{3D7B7B06-DC65-9F45-8412-801533F2EA1E}" destId="{16EA7AF0-F9FC-EA46-B8BA-A950ADBBCA7C}" srcOrd="2" destOrd="0" presId="urn:microsoft.com/office/officeart/2009/3/layout/HorizontalOrganizationChart#4"/>
    <dgm:cxn modelId="{82ED2A1F-6B62-4A42-93FB-D31143F37B6E}" type="presParOf" srcId="{3575CD22-ABBE-D94D-837C-F659AC8A5519}" destId="{33383235-D632-4445-A1CC-B0383A8BA385}" srcOrd="2" destOrd="0" presId="urn:microsoft.com/office/officeart/2009/3/layout/HorizontalOrganizationChart#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#18" loCatId="hierarchy" qsTypeId="urn:microsoft.com/office/officeart/2005/8/quickstyle/simple1#22" qsCatId="simple" csTypeId="urn:microsoft.com/office/officeart/2005/8/colors/accent5_1#22" csCatId="accent5" phldr="1"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40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0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/>
      <dgm:t>
        <a:bodyPr/>
        <a:lstStyle/>
        <a:p>
          <a:r>
            <a:rPr lang="zh-CN" altLang="en-US" sz="40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40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6E19308C-D7C8-4749-9FF8-54EE1B31C7A4}">
      <dgm:prSet custT="1"/>
      <dgm:spPr/>
      <dgm:t>
        <a:bodyPr/>
        <a:lstStyle/>
        <a:p>
          <a:pPr algn="l"/>
          <a:r>
            <a:rPr lang="en-US" altLang="zh-CN" sz="40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40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科学性和革命性的统一：概念</a:t>
          </a:r>
        </a:p>
      </dgm:t>
    </dgm:pt>
    <dgm:pt modelId="{0E9F03F0-DFDB-4000-9B01-74CA427108F9}" type="parTrans" cxnId="{FC2BEEA5-8EBA-450C-8827-9C1DC5D1A789}">
      <dgm:prSet custT="1"/>
      <dgm:spPr/>
      <dgm:t>
        <a:bodyPr/>
        <a:lstStyle/>
        <a:p>
          <a:endParaRPr lang="zh-CN" altLang="en-US" sz="2000"/>
        </a:p>
      </dgm:t>
    </dgm:pt>
    <dgm:pt modelId="{D6E9A84D-653E-4E54-A3F8-CDE4EB1E4FF0}" type="sibTrans" cxnId="{FC2BEEA5-8EBA-450C-8827-9C1DC5D1A789}">
      <dgm:prSet/>
      <dgm:spPr/>
      <dgm:t>
        <a:bodyPr/>
        <a:lstStyle/>
        <a:p>
          <a:endParaRPr lang="zh-CN" altLang="en-US" sz="2000"/>
        </a:p>
      </dgm:t>
    </dgm:pt>
    <dgm:pt modelId="{11E3109C-EAA3-46D0-A37E-52A9DEF2BF3F}">
      <dgm:prSet custT="1"/>
      <dgm:spPr/>
      <dgm:t>
        <a:bodyPr/>
        <a:lstStyle/>
        <a:p>
          <a:pPr algn="l"/>
          <a:r>
            <a:rPr lang="en-US" altLang="zh-CN" sz="40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40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学习马克思主义</a:t>
          </a:r>
        </a:p>
      </dgm:t>
    </dgm:pt>
    <dgm:pt modelId="{B5D7F80D-E950-43CD-907D-47F88AAE4E92}" type="parTrans" cxnId="{1CB7B263-0E9A-4D76-AA29-908BA165A6BF}">
      <dgm:prSet custT="1"/>
      <dgm:spPr/>
      <dgm:t>
        <a:bodyPr/>
        <a:lstStyle/>
        <a:p>
          <a:endParaRPr lang="zh-CN" altLang="en-US" sz="2000"/>
        </a:p>
      </dgm:t>
    </dgm:pt>
    <dgm:pt modelId="{A681E7EF-00E8-4E7D-8C9D-15D8A3683142}" type="sibTrans" cxnId="{1CB7B263-0E9A-4D76-AA29-908BA165A6B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40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D91CFE95-5582-844B-9C95-00E881B0D1E2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科学内涵</a:t>
          </a:r>
        </a:p>
      </dgm:t>
    </dgm:pt>
    <dgm:pt modelId="{A1C57414-D645-0748-9DC7-66747100BD84}" type="parTrans" cxnId="{19B2266E-DB3C-DE46-83F0-16C07A979995}">
      <dgm:prSet/>
      <dgm:spPr/>
      <dgm:t>
        <a:bodyPr/>
        <a:lstStyle/>
        <a:p>
          <a:endParaRPr lang="zh-CN" altLang="en-US"/>
        </a:p>
      </dgm:t>
    </dgm:pt>
    <dgm:pt modelId="{AC93C15B-898C-4140-A12F-FC790ACBEEE7}" type="sibTrans" cxnId="{19B2266E-DB3C-DE46-83F0-16C07A979995}">
      <dgm:prSet/>
      <dgm:spPr/>
      <dgm:t>
        <a:bodyPr/>
        <a:lstStyle/>
        <a:p>
          <a:endParaRPr lang="zh-CN" altLang="en-US"/>
        </a:p>
      </dgm:t>
    </dgm:pt>
    <dgm:pt modelId="{77B7C68B-9885-D640-9191-2BB1F91A51E9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理论特征</a:t>
          </a:r>
        </a:p>
      </dgm:t>
    </dgm:pt>
    <dgm:pt modelId="{A6BFA6A7-3FEC-C941-B14D-B1FB82BA2FEF}" type="parTrans" cxnId="{80803054-2B52-3641-B396-FFEE96780A43}">
      <dgm:prSet/>
      <dgm:spPr/>
      <dgm:t>
        <a:bodyPr/>
        <a:lstStyle/>
        <a:p>
          <a:endParaRPr lang="zh-CN" altLang="en-US"/>
        </a:p>
      </dgm:t>
    </dgm:pt>
    <dgm:pt modelId="{A0B661E4-71C4-054D-BE69-AC172E94D02C}" type="sibTrans" cxnId="{80803054-2B52-3641-B396-FFEE96780A43}">
      <dgm:prSet/>
      <dgm:spPr/>
      <dgm:t>
        <a:bodyPr/>
        <a:lstStyle/>
        <a:p>
          <a:endParaRPr lang="zh-CN" altLang="en-US"/>
        </a:p>
      </dgm:t>
    </dgm:pt>
    <dgm:pt modelId="{960F1BA2-51A2-4940-B4EC-111CBDDE7080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理论品质</a:t>
          </a:r>
        </a:p>
      </dgm:t>
    </dgm:pt>
    <dgm:pt modelId="{49F181FD-0FF3-264F-A035-3BD0A480AEE6}" type="parTrans" cxnId="{77270636-E28F-5248-982E-17DE2756F8CB}">
      <dgm:prSet/>
      <dgm:spPr/>
      <dgm:t>
        <a:bodyPr/>
        <a:lstStyle/>
        <a:p>
          <a:endParaRPr lang="zh-CN" altLang="en-US"/>
        </a:p>
      </dgm:t>
    </dgm:pt>
    <dgm:pt modelId="{26E26E78-7790-7A4F-82EA-41DABB8BE28C}" type="sibTrans" cxnId="{77270636-E28F-5248-982E-17DE2756F8CB}">
      <dgm:prSet/>
      <dgm:spPr/>
      <dgm:t>
        <a:bodyPr/>
        <a:lstStyle/>
        <a:p>
          <a:endParaRPr lang="zh-CN" altLang="en-US"/>
        </a:p>
      </dgm:t>
    </dgm:pt>
    <dgm:pt modelId="{A8911F96-D0AD-B740-8EF4-5E8224FA0C5C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社会理想</a:t>
          </a:r>
        </a:p>
      </dgm:t>
    </dgm:pt>
    <dgm:pt modelId="{C69A6876-39AC-6D48-A46B-94A141344C6B}" type="parTrans" cxnId="{89AE74A7-AD8E-B24C-9E05-69EB0D3AF9AD}">
      <dgm:prSet/>
      <dgm:spPr/>
      <dgm:t>
        <a:bodyPr/>
        <a:lstStyle/>
        <a:p>
          <a:endParaRPr lang="zh-CN" altLang="en-US"/>
        </a:p>
      </dgm:t>
    </dgm:pt>
    <dgm:pt modelId="{1643967D-25A2-CB4C-A197-01ABB96D6824}" type="sibTrans" cxnId="{89AE74A7-AD8E-B24C-9E05-69EB0D3AF9AD}">
      <dgm:prSet/>
      <dgm:spPr/>
      <dgm:t>
        <a:bodyPr/>
        <a:lstStyle/>
        <a:p>
          <a:endParaRPr lang="zh-CN" altLang="en-US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7ED5D3E-6918-42B8-8732-59079FCCDFA9}" type="pres">
      <dgm:prSet presAssocID="{B867AD2F-4F48-4BCE-911A-FB948E110DFC}" presName="root1" presStyleCnt="0"/>
      <dgm:spPr/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</dgm:pt>
    <dgm:pt modelId="{C8F0A1F2-441E-477C-85D0-B13C3A31DADB}" type="pres">
      <dgm:prSet presAssocID="{B867AD2F-4F48-4BCE-911A-FB948E110DFC}" presName="level2hierChild" presStyleCnt="0"/>
      <dgm:spPr/>
    </dgm:pt>
    <dgm:pt modelId="{E8421668-3CBF-4BB7-9016-AB7B780D2FF0}" type="pres">
      <dgm:prSet presAssocID="{9FD8382B-BF33-4CC2-8F76-FEE5D19EB53D}" presName="conn2-1" presStyleLbl="parChTrans1D2" presStyleIdx="0" presStyleCnt="3"/>
      <dgm:spPr/>
    </dgm:pt>
    <dgm:pt modelId="{E55747BD-997A-45D8-BC28-18638E5BEFF2}" type="pres">
      <dgm:prSet presAssocID="{9FD8382B-BF33-4CC2-8F76-FEE5D19EB53D}" presName="connTx" presStyleLbl="parChTrans1D2" presStyleIdx="0" presStyleCnt="3"/>
      <dgm:spPr/>
    </dgm:pt>
    <dgm:pt modelId="{AE014FD4-BF65-4A4F-AFC9-1D189EBF6A95}" type="pres">
      <dgm:prSet presAssocID="{DFB11B8C-281C-41C2-949F-A20DDC588FEF}" presName="root2" presStyleCnt="0"/>
      <dgm:spPr/>
    </dgm:pt>
    <dgm:pt modelId="{2893070B-6953-4C81-9304-64EA4D15DFAB}" type="pres">
      <dgm:prSet presAssocID="{DFB11B8C-281C-41C2-949F-A20DDC588FEF}" presName="LevelTwoTextNode" presStyleLbl="node2" presStyleIdx="0" presStyleCnt="3" custScaleX="88741">
        <dgm:presLayoutVars>
          <dgm:chPref val="3"/>
        </dgm:presLayoutVars>
      </dgm:prSet>
      <dgm:spPr/>
    </dgm:pt>
    <dgm:pt modelId="{E400AE39-A99D-48EE-9476-C7E25BC8F030}" type="pres">
      <dgm:prSet presAssocID="{DFB11B8C-281C-41C2-949F-A20DDC588FEF}" presName="level3hierChild" presStyleCnt="0"/>
      <dgm:spPr/>
    </dgm:pt>
    <dgm:pt modelId="{AC08A4BA-CF1E-416E-AC1B-499FCA46236C}" type="pres">
      <dgm:prSet presAssocID="{D94ADEDF-E1C8-44F1-BC50-4B1908A9FE8F}" presName="conn2-1" presStyleLbl="parChTrans1D3" presStyleIdx="0" presStyleCnt="7"/>
      <dgm:spPr/>
    </dgm:pt>
    <dgm:pt modelId="{D0DB6FF8-68CB-45A5-BC80-1D7A6229A2D1}" type="pres">
      <dgm:prSet presAssocID="{D94ADEDF-E1C8-44F1-BC50-4B1908A9FE8F}" presName="connTx" presStyleLbl="parChTrans1D3" presStyleIdx="0" presStyleCnt="7"/>
      <dgm:spPr/>
    </dgm:pt>
    <dgm:pt modelId="{BD28A73E-FC64-458C-8A0D-B71718C29A68}" type="pres">
      <dgm:prSet presAssocID="{32F79D00-337A-4EFC-AD18-622BA0A79D13}" presName="root2" presStyleCnt="0"/>
      <dgm:spPr/>
    </dgm:pt>
    <dgm:pt modelId="{C8360D41-9A43-428D-AC82-85A5EBD07556}" type="pres">
      <dgm:prSet presAssocID="{32F79D00-337A-4EFC-AD18-622BA0A79D13}" presName="LevelTwoTextNode" presStyleLbl="node3" presStyleIdx="0" presStyleCnt="7">
        <dgm:presLayoutVars>
          <dgm:chPref val="3"/>
        </dgm:presLayoutVars>
      </dgm:prSet>
      <dgm:spPr/>
    </dgm:pt>
    <dgm:pt modelId="{EC7464F0-090F-4E0E-B5F4-046F6B37D633}" type="pres">
      <dgm:prSet presAssocID="{32F79D00-337A-4EFC-AD18-622BA0A79D13}" presName="level3hierChild" presStyleCnt="0"/>
      <dgm:spPr/>
    </dgm:pt>
    <dgm:pt modelId="{85C25F7A-3D30-41DE-BBE7-F1F182E4B989}" type="pres">
      <dgm:prSet presAssocID="{0D7DFCD3-6B9E-48B7-A7EC-09D05BF008A1}" presName="conn2-1" presStyleLbl="parChTrans1D3" presStyleIdx="1" presStyleCnt="7"/>
      <dgm:spPr/>
    </dgm:pt>
    <dgm:pt modelId="{DE1FD2EF-94B1-45FA-961D-53E42BBB6134}" type="pres">
      <dgm:prSet presAssocID="{0D7DFCD3-6B9E-48B7-A7EC-09D05BF008A1}" presName="connTx" presStyleLbl="parChTrans1D3" presStyleIdx="1" presStyleCnt="7"/>
      <dgm:spPr/>
    </dgm:pt>
    <dgm:pt modelId="{8F5E7CC7-BE09-4CA9-AA89-950188D6BBA0}" type="pres">
      <dgm:prSet presAssocID="{100F8CC6-6604-4E87-8D83-34593498ED72}" presName="root2" presStyleCnt="0"/>
      <dgm:spPr/>
    </dgm:pt>
    <dgm:pt modelId="{26C5888F-C1D8-497A-8D3B-4D548C0CED3B}" type="pres">
      <dgm:prSet presAssocID="{100F8CC6-6604-4E87-8D83-34593498ED72}" presName="LevelTwoTextNode" presStyleLbl="node3" presStyleIdx="1" presStyleCnt="7">
        <dgm:presLayoutVars>
          <dgm:chPref val="3"/>
        </dgm:presLayoutVars>
      </dgm:prSet>
      <dgm:spPr/>
    </dgm:pt>
    <dgm:pt modelId="{56387F3F-F8D3-41C7-A0CF-B88E7AC2CA96}" type="pres">
      <dgm:prSet presAssocID="{100F8CC6-6604-4E87-8D83-34593498ED72}" presName="level3hierChild" presStyleCnt="0"/>
      <dgm:spPr/>
    </dgm:pt>
    <dgm:pt modelId="{B4DEC962-28DA-6747-B87E-08A93DEA0DF1}" type="pres">
      <dgm:prSet presAssocID="{47014034-32FE-1346-A5B5-EC6FA4AC0259}" presName="conn2-1" presStyleLbl="parChTrans1D3" presStyleIdx="2" presStyleCnt="7"/>
      <dgm:spPr/>
    </dgm:pt>
    <dgm:pt modelId="{E464BCC8-4BA5-0D4E-9E09-BF5E844BDBBC}" type="pres">
      <dgm:prSet presAssocID="{47014034-32FE-1346-A5B5-EC6FA4AC0259}" presName="connTx" presStyleLbl="parChTrans1D3" presStyleIdx="2" presStyleCnt="7"/>
      <dgm:spPr/>
    </dgm:pt>
    <dgm:pt modelId="{750EFC80-02A5-554F-A9E2-4BAA30DCC871}" type="pres">
      <dgm:prSet presAssocID="{34D2FA55-A691-2944-B19F-767FACC5D339}" presName="root2" presStyleCnt="0"/>
      <dgm:spPr/>
    </dgm:pt>
    <dgm:pt modelId="{B28E3AA1-7033-3743-9710-8519320B17EF}" type="pres">
      <dgm:prSet presAssocID="{34D2FA55-A691-2944-B19F-767FACC5D339}" presName="LevelTwoTextNode" presStyleLbl="node3" presStyleIdx="2" presStyleCnt="7">
        <dgm:presLayoutVars>
          <dgm:chPref val="3"/>
        </dgm:presLayoutVars>
      </dgm:prSet>
      <dgm:spPr/>
    </dgm:pt>
    <dgm:pt modelId="{A23FF35E-5A0B-E24D-B420-53FC8C788F4D}" type="pres">
      <dgm:prSet presAssocID="{34D2FA55-A691-2944-B19F-767FACC5D339}" presName="level3hierChild" presStyleCnt="0"/>
      <dgm:spPr/>
    </dgm:pt>
    <dgm:pt modelId="{006AA914-0667-48C7-91ED-77947128B337}" type="pres">
      <dgm:prSet presAssocID="{0E9F03F0-DFDB-4000-9B01-74CA427108F9}" presName="conn2-1" presStyleLbl="parChTrans1D2" presStyleIdx="1" presStyleCnt="3"/>
      <dgm:spPr/>
    </dgm:pt>
    <dgm:pt modelId="{F10E4C86-B0DC-4A44-85CE-7A235154EE2F}" type="pres">
      <dgm:prSet presAssocID="{0E9F03F0-DFDB-4000-9B01-74CA427108F9}" presName="connTx" presStyleLbl="parChTrans1D2" presStyleIdx="1" presStyleCnt="3"/>
      <dgm:spPr/>
    </dgm:pt>
    <dgm:pt modelId="{05824C2D-0FB7-4330-A4D4-77DD79972573}" type="pres">
      <dgm:prSet presAssocID="{6E19308C-D7C8-4749-9FF8-54EE1B31C7A4}" presName="root2" presStyleCnt="0"/>
      <dgm:spPr/>
    </dgm:pt>
    <dgm:pt modelId="{57ED06FB-63F0-4545-86FC-0E05BD63419F}" type="pres">
      <dgm:prSet presAssocID="{6E19308C-D7C8-4749-9FF8-54EE1B31C7A4}" presName="LevelTwoTextNode" presStyleLbl="node2" presStyleIdx="1" presStyleCnt="3" custScaleX="213996">
        <dgm:presLayoutVars>
          <dgm:chPref val="3"/>
        </dgm:presLayoutVars>
      </dgm:prSet>
      <dgm:spPr/>
    </dgm:pt>
    <dgm:pt modelId="{7DB0E4FA-CAE8-46A9-9F1D-6231B6521A22}" type="pres">
      <dgm:prSet presAssocID="{6E19308C-D7C8-4749-9FF8-54EE1B31C7A4}" presName="level3hierChild" presStyleCnt="0"/>
      <dgm:spPr/>
    </dgm:pt>
    <dgm:pt modelId="{E918BA9D-A0F9-F744-BE74-CAA1286261E3}" type="pres">
      <dgm:prSet presAssocID="{A1C57414-D645-0748-9DC7-66747100BD84}" presName="conn2-1" presStyleLbl="parChTrans1D3" presStyleIdx="3" presStyleCnt="7"/>
      <dgm:spPr/>
    </dgm:pt>
    <dgm:pt modelId="{F101DB4F-081C-C944-ACCE-B3903987D8E4}" type="pres">
      <dgm:prSet presAssocID="{A1C57414-D645-0748-9DC7-66747100BD84}" presName="connTx" presStyleLbl="parChTrans1D3" presStyleIdx="3" presStyleCnt="7"/>
      <dgm:spPr/>
    </dgm:pt>
    <dgm:pt modelId="{5EE431F5-9DF2-2740-8C14-708C70486CC9}" type="pres">
      <dgm:prSet presAssocID="{D91CFE95-5582-844B-9C95-00E881B0D1E2}" presName="root2" presStyleCnt="0"/>
      <dgm:spPr/>
    </dgm:pt>
    <dgm:pt modelId="{021032B0-0B4A-5F4C-9816-513784ADC733}" type="pres">
      <dgm:prSet presAssocID="{D91CFE95-5582-844B-9C95-00E881B0D1E2}" presName="LevelTwoTextNode" presStyleLbl="node3" presStyleIdx="3" presStyleCnt="7">
        <dgm:presLayoutVars>
          <dgm:chPref val="3"/>
        </dgm:presLayoutVars>
      </dgm:prSet>
      <dgm:spPr/>
    </dgm:pt>
    <dgm:pt modelId="{085F74F0-A07B-1E43-B899-B4C6B77711C5}" type="pres">
      <dgm:prSet presAssocID="{D91CFE95-5582-844B-9C95-00E881B0D1E2}" presName="level3hierChild" presStyleCnt="0"/>
      <dgm:spPr/>
    </dgm:pt>
    <dgm:pt modelId="{25D4424C-7C91-9D48-AD46-40F6F7864D8E}" type="pres">
      <dgm:prSet presAssocID="{A6BFA6A7-3FEC-C941-B14D-B1FB82BA2FEF}" presName="conn2-1" presStyleLbl="parChTrans1D3" presStyleIdx="4" presStyleCnt="7"/>
      <dgm:spPr/>
    </dgm:pt>
    <dgm:pt modelId="{8B7E8CB1-6BF0-7B4B-87B2-A51D49EBFC38}" type="pres">
      <dgm:prSet presAssocID="{A6BFA6A7-3FEC-C941-B14D-B1FB82BA2FEF}" presName="connTx" presStyleLbl="parChTrans1D3" presStyleIdx="4" presStyleCnt="7"/>
      <dgm:spPr/>
    </dgm:pt>
    <dgm:pt modelId="{7A95BD5B-DED0-424F-9E93-DA3C01457616}" type="pres">
      <dgm:prSet presAssocID="{77B7C68B-9885-D640-9191-2BB1F91A51E9}" presName="root2" presStyleCnt="0"/>
      <dgm:spPr/>
    </dgm:pt>
    <dgm:pt modelId="{7E16A230-4F3A-DA48-A0D6-2513BDFD0688}" type="pres">
      <dgm:prSet presAssocID="{77B7C68B-9885-D640-9191-2BB1F91A51E9}" presName="LevelTwoTextNode" presStyleLbl="node3" presStyleIdx="4" presStyleCnt="7">
        <dgm:presLayoutVars>
          <dgm:chPref val="3"/>
        </dgm:presLayoutVars>
      </dgm:prSet>
      <dgm:spPr/>
    </dgm:pt>
    <dgm:pt modelId="{762B75A7-165E-8C43-B852-9C4FA6E50801}" type="pres">
      <dgm:prSet presAssocID="{77B7C68B-9885-D640-9191-2BB1F91A51E9}" presName="level3hierChild" presStyleCnt="0"/>
      <dgm:spPr/>
    </dgm:pt>
    <dgm:pt modelId="{27D6C5F9-42C0-264C-A5D8-22420D4E82EA}" type="pres">
      <dgm:prSet presAssocID="{49F181FD-0FF3-264F-A035-3BD0A480AEE6}" presName="conn2-1" presStyleLbl="parChTrans1D3" presStyleIdx="5" presStyleCnt="7"/>
      <dgm:spPr/>
    </dgm:pt>
    <dgm:pt modelId="{87A370E5-26AE-6F4B-8395-8F53AE688956}" type="pres">
      <dgm:prSet presAssocID="{49F181FD-0FF3-264F-A035-3BD0A480AEE6}" presName="connTx" presStyleLbl="parChTrans1D3" presStyleIdx="5" presStyleCnt="7"/>
      <dgm:spPr/>
    </dgm:pt>
    <dgm:pt modelId="{1511DF1E-800F-8240-985B-7556F079A3DE}" type="pres">
      <dgm:prSet presAssocID="{960F1BA2-51A2-4940-B4EC-111CBDDE7080}" presName="root2" presStyleCnt="0"/>
      <dgm:spPr/>
    </dgm:pt>
    <dgm:pt modelId="{F1D80A71-6878-8C4B-831D-8655149CD05C}" type="pres">
      <dgm:prSet presAssocID="{960F1BA2-51A2-4940-B4EC-111CBDDE7080}" presName="LevelTwoTextNode" presStyleLbl="node3" presStyleIdx="5" presStyleCnt="7">
        <dgm:presLayoutVars>
          <dgm:chPref val="3"/>
        </dgm:presLayoutVars>
      </dgm:prSet>
      <dgm:spPr/>
    </dgm:pt>
    <dgm:pt modelId="{1424BB44-D26F-8E41-B2E8-FF30292FC66A}" type="pres">
      <dgm:prSet presAssocID="{960F1BA2-51A2-4940-B4EC-111CBDDE7080}" presName="level3hierChild" presStyleCnt="0"/>
      <dgm:spPr/>
    </dgm:pt>
    <dgm:pt modelId="{2EBBE909-AA2E-544C-A014-DEC5C9991D18}" type="pres">
      <dgm:prSet presAssocID="{C69A6876-39AC-6D48-A46B-94A141344C6B}" presName="conn2-1" presStyleLbl="parChTrans1D3" presStyleIdx="6" presStyleCnt="7"/>
      <dgm:spPr/>
    </dgm:pt>
    <dgm:pt modelId="{3460F25E-F892-3F42-83A0-45B6EC2D798B}" type="pres">
      <dgm:prSet presAssocID="{C69A6876-39AC-6D48-A46B-94A141344C6B}" presName="connTx" presStyleLbl="parChTrans1D3" presStyleIdx="6" presStyleCnt="7"/>
      <dgm:spPr/>
    </dgm:pt>
    <dgm:pt modelId="{6F7439CC-1632-554B-B38C-D0F2B716A3FC}" type="pres">
      <dgm:prSet presAssocID="{A8911F96-D0AD-B740-8EF4-5E8224FA0C5C}" presName="root2" presStyleCnt="0"/>
      <dgm:spPr/>
    </dgm:pt>
    <dgm:pt modelId="{A9F51B28-EF09-C74E-8922-10ACF7FF20C0}" type="pres">
      <dgm:prSet presAssocID="{A8911F96-D0AD-B740-8EF4-5E8224FA0C5C}" presName="LevelTwoTextNode" presStyleLbl="node3" presStyleIdx="6" presStyleCnt="7">
        <dgm:presLayoutVars>
          <dgm:chPref val="3"/>
        </dgm:presLayoutVars>
      </dgm:prSet>
      <dgm:spPr/>
    </dgm:pt>
    <dgm:pt modelId="{5D87DEA8-9EB6-E54C-AB48-4EB76D3FE1F7}" type="pres">
      <dgm:prSet presAssocID="{A8911F96-D0AD-B740-8EF4-5E8224FA0C5C}" presName="level3hierChild" presStyleCnt="0"/>
      <dgm:spPr/>
    </dgm:pt>
    <dgm:pt modelId="{2FE9C504-FB4B-4545-8532-2DB2D6AE3D71}" type="pres">
      <dgm:prSet presAssocID="{B5D7F80D-E950-43CD-907D-47F88AAE4E92}" presName="conn2-1" presStyleLbl="parChTrans1D2" presStyleIdx="2" presStyleCnt="3"/>
      <dgm:spPr/>
    </dgm:pt>
    <dgm:pt modelId="{866A6F1E-8B49-4575-B1E3-9CB607631421}" type="pres">
      <dgm:prSet presAssocID="{B5D7F80D-E950-43CD-907D-47F88AAE4E92}" presName="connTx" presStyleLbl="parChTrans1D2" presStyleIdx="2" presStyleCnt="3"/>
      <dgm:spPr/>
    </dgm:pt>
    <dgm:pt modelId="{D02BA301-D288-4F7F-8D92-3A6C90C74888}" type="pres">
      <dgm:prSet presAssocID="{11E3109C-EAA3-46D0-A37E-52A9DEF2BF3F}" presName="root2" presStyleCnt="0"/>
      <dgm:spPr/>
    </dgm:pt>
    <dgm:pt modelId="{17655575-1302-4297-844B-C83B2862725B}" type="pres">
      <dgm:prSet presAssocID="{11E3109C-EAA3-46D0-A37E-52A9DEF2BF3F}" presName="LevelTwoTextNode" presStyleLbl="node2" presStyleIdx="2" presStyleCnt="3" custScaleX="164203" custLinFactNeighborX="-812" custLinFactNeighborY="-2662">
        <dgm:presLayoutVars>
          <dgm:chPref val="3"/>
        </dgm:presLayoutVars>
      </dgm:prSet>
      <dgm:spPr/>
    </dgm:pt>
    <dgm:pt modelId="{A92C75FF-9DEF-43A0-9C36-426B3BAEDBD2}" type="pres">
      <dgm:prSet presAssocID="{11E3109C-EAA3-46D0-A37E-52A9DEF2BF3F}" presName="level3hierChild" presStyleCnt="0"/>
      <dgm:spPr/>
    </dgm:pt>
  </dgm:ptLst>
  <dgm:cxnLst>
    <dgm:cxn modelId="{28267104-65F2-2443-986E-026658FB69D2}" type="presOf" srcId="{0E9F03F0-DFDB-4000-9B01-74CA427108F9}" destId="{F10E4C86-B0DC-4A44-85CE-7A235154EE2F}" srcOrd="1" destOrd="0" presId="urn:microsoft.com/office/officeart/2008/layout/HorizontalMultiLevelHierarchy#18"/>
    <dgm:cxn modelId="{D09E6E05-3738-904C-8679-0BA7ACC791B9}" type="presOf" srcId="{DFB11B8C-281C-41C2-949F-A20DDC588FEF}" destId="{2893070B-6953-4C81-9304-64EA4D15DFAB}" srcOrd="0" destOrd="0" presId="urn:microsoft.com/office/officeart/2008/layout/HorizontalMultiLevelHierarchy#18"/>
    <dgm:cxn modelId="{63EECC05-6A6B-BD43-9ECE-DE07A8E3FB48}" type="presOf" srcId="{960F1BA2-51A2-4940-B4EC-111CBDDE7080}" destId="{F1D80A71-6878-8C4B-831D-8655149CD05C}" srcOrd="0" destOrd="0" presId="urn:microsoft.com/office/officeart/2008/layout/HorizontalMultiLevelHierarchy#18"/>
    <dgm:cxn modelId="{A0298407-92E3-F641-8B2B-BDEACFE6F197}" type="presOf" srcId="{D94ADEDF-E1C8-44F1-BC50-4B1908A9FE8F}" destId="{D0DB6FF8-68CB-45A5-BC80-1D7A6229A2D1}" srcOrd="1" destOrd="0" presId="urn:microsoft.com/office/officeart/2008/layout/HorizontalMultiLevelHierarchy#18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9D2CB11D-9688-4B48-BA32-F2561D99D3E6}" type="presOf" srcId="{9FD8382B-BF33-4CC2-8F76-FEE5D19EB53D}" destId="{E8421668-3CBF-4BB7-9016-AB7B780D2FF0}" srcOrd="0" destOrd="0" presId="urn:microsoft.com/office/officeart/2008/layout/HorizontalMultiLevelHierarchy#18"/>
    <dgm:cxn modelId="{AE23F329-306A-5041-B80B-96BC372D0FD4}" type="presOf" srcId="{32F79D00-337A-4EFC-AD18-622BA0A79D13}" destId="{C8360D41-9A43-428D-AC82-85A5EBD07556}" srcOrd="0" destOrd="0" presId="urn:microsoft.com/office/officeart/2008/layout/HorizontalMultiLevelHierarchy#18"/>
    <dgm:cxn modelId="{DD906B2E-F59F-5246-89BC-BCF69C77A356}" type="presOf" srcId="{9FD8382B-BF33-4CC2-8F76-FEE5D19EB53D}" destId="{E55747BD-997A-45D8-BC28-18638E5BEFF2}" srcOrd="1" destOrd="0" presId="urn:microsoft.com/office/officeart/2008/layout/HorizontalMultiLevelHierarchy#18"/>
    <dgm:cxn modelId="{D03AE831-CB36-684E-BAEF-FBF1E1438CF3}" type="presOf" srcId="{A1C57414-D645-0748-9DC7-66747100BD84}" destId="{E918BA9D-A0F9-F744-BE74-CAA1286261E3}" srcOrd="0" destOrd="0" presId="urn:microsoft.com/office/officeart/2008/layout/HorizontalMultiLevelHierarchy#18"/>
    <dgm:cxn modelId="{80CB4934-E1C6-A74E-9758-7788A016AF7D}" type="presOf" srcId="{0D5BED98-6C20-4A9F-816D-01ABCCB10BA4}" destId="{DEE368E8-2B44-456D-99C1-BD363FE9F196}" srcOrd="0" destOrd="0" presId="urn:microsoft.com/office/officeart/2008/layout/HorizontalMultiLevelHierarchy#18"/>
    <dgm:cxn modelId="{77270636-E28F-5248-982E-17DE2756F8CB}" srcId="{6E19308C-D7C8-4749-9FF8-54EE1B31C7A4}" destId="{960F1BA2-51A2-4940-B4EC-111CBDDE7080}" srcOrd="2" destOrd="0" parTransId="{49F181FD-0FF3-264F-A035-3BD0A480AEE6}" sibTransId="{26E26E78-7790-7A4F-82EA-41DABB8BE28C}"/>
    <dgm:cxn modelId="{B1E3183E-C0FF-094C-9221-B6C133FDE9D5}" type="presOf" srcId="{D91CFE95-5582-844B-9C95-00E881B0D1E2}" destId="{021032B0-0B4A-5F4C-9816-513784ADC733}" srcOrd="0" destOrd="0" presId="urn:microsoft.com/office/officeart/2008/layout/HorizontalMultiLevelHierarchy#18"/>
    <dgm:cxn modelId="{1CB7B263-0E9A-4D76-AA29-908BA165A6BF}" srcId="{B867AD2F-4F48-4BCE-911A-FB948E110DFC}" destId="{11E3109C-EAA3-46D0-A37E-52A9DEF2BF3F}" srcOrd="2" destOrd="0" parTransId="{B5D7F80D-E950-43CD-907D-47F88AAE4E92}" sibTransId="{A681E7EF-00E8-4E7D-8C9D-15D8A3683142}"/>
    <dgm:cxn modelId="{F3818F64-49A8-EE4E-9825-0EB77939D1CA}" type="presOf" srcId="{11E3109C-EAA3-46D0-A37E-52A9DEF2BF3F}" destId="{17655575-1302-4297-844B-C83B2862725B}" srcOrd="0" destOrd="0" presId="urn:microsoft.com/office/officeart/2008/layout/HorizontalMultiLevelHierarchy#18"/>
    <dgm:cxn modelId="{D3FE4769-1656-A64D-BD88-817CF6481F25}" type="presOf" srcId="{B867AD2F-4F48-4BCE-911A-FB948E110DFC}" destId="{656A006A-1A54-4195-AB47-ADB4659CBC79}" srcOrd="0" destOrd="0" presId="urn:microsoft.com/office/officeart/2008/layout/HorizontalMultiLevelHierarchy#18"/>
    <dgm:cxn modelId="{3E02694A-9616-A145-9A39-6F2CE3E55003}" type="presOf" srcId="{47014034-32FE-1346-A5B5-EC6FA4AC0259}" destId="{E464BCC8-4BA5-0D4E-9E09-BF5E844BDBBC}" srcOrd="1" destOrd="0" presId="urn:microsoft.com/office/officeart/2008/layout/HorizontalMultiLevelHierarchy#18"/>
    <dgm:cxn modelId="{19B2266E-DB3C-DE46-83F0-16C07A979995}" srcId="{6E19308C-D7C8-4749-9FF8-54EE1B31C7A4}" destId="{D91CFE95-5582-844B-9C95-00E881B0D1E2}" srcOrd="0" destOrd="0" parTransId="{A1C57414-D645-0748-9DC7-66747100BD84}" sibTransId="{AC93C15B-898C-4140-A12F-FC790ACBEEE7}"/>
    <dgm:cxn modelId="{40A23070-95DF-3C41-9F81-2BB2ACC77B67}" type="presOf" srcId="{B5D7F80D-E950-43CD-907D-47F88AAE4E92}" destId="{866A6F1E-8B49-4575-B1E3-9CB607631421}" srcOrd="1" destOrd="0" presId="urn:microsoft.com/office/officeart/2008/layout/HorizontalMultiLevelHierarchy#18"/>
    <dgm:cxn modelId="{4EA76450-E15A-FC42-951B-D1DCC861AEA0}" type="presOf" srcId="{A8911F96-D0AD-B740-8EF4-5E8224FA0C5C}" destId="{A9F51B28-EF09-C74E-8922-10ACF7FF20C0}" srcOrd="0" destOrd="0" presId="urn:microsoft.com/office/officeart/2008/layout/HorizontalMultiLevelHierarchy#18"/>
    <dgm:cxn modelId="{0864E050-7EE1-354B-99F8-A443FEF0F642}" type="presOf" srcId="{0D7DFCD3-6B9E-48B7-A7EC-09D05BF008A1}" destId="{DE1FD2EF-94B1-45FA-961D-53E42BBB6134}" srcOrd="1" destOrd="0" presId="urn:microsoft.com/office/officeart/2008/layout/HorizontalMultiLevelHierarchy#18"/>
    <dgm:cxn modelId="{9347C753-6205-D948-8BC8-36B15B2C3B00}" type="presOf" srcId="{C69A6876-39AC-6D48-A46B-94A141344C6B}" destId="{2EBBE909-AA2E-544C-A014-DEC5C9991D18}" srcOrd="0" destOrd="0" presId="urn:microsoft.com/office/officeart/2008/layout/HorizontalMultiLevelHierarchy#18"/>
    <dgm:cxn modelId="{80803054-2B52-3641-B396-FFEE96780A43}" srcId="{6E19308C-D7C8-4749-9FF8-54EE1B31C7A4}" destId="{77B7C68B-9885-D640-9191-2BB1F91A51E9}" srcOrd="1" destOrd="0" parTransId="{A6BFA6A7-3FEC-C941-B14D-B1FB82BA2FEF}" sibTransId="{A0B661E4-71C4-054D-BE69-AC172E94D02C}"/>
    <dgm:cxn modelId="{7686E554-FD4E-4141-8CF2-304C283FFDE9}" type="presOf" srcId="{47014034-32FE-1346-A5B5-EC6FA4AC0259}" destId="{B4DEC962-28DA-6747-B87E-08A93DEA0DF1}" srcOrd="0" destOrd="0" presId="urn:microsoft.com/office/officeart/2008/layout/HorizontalMultiLevelHierarchy#18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D63C1956-9AEC-B34A-A0AE-5A5DC86374C6}" type="presOf" srcId="{6E19308C-D7C8-4749-9FF8-54EE1B31C7A4}" destId="{57ED06FB-63F0-4545-86FC-0E05BD63419F}" srcOrd="0" destOrd="0" presId="urn:microsoft.com/office/officeart/2008/layout/HorizontalMultiLevelHierarchy#18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37552E80-140E-6544-A0F8-774D5D139D83}" type="presOf" srcId="{49F181FD-0FF3-264F-A035-3BD0A480AEE6}" destId="{27D6C5F9-42C0-264C-A5D8-22420D4E82EA}" srcOrd="0" destOrd="0" presId="urn:microsoft.com/office/officeart/2008/layout/HorizontalMultiLevelHierarchy#18"/>
    <dgm:cxn modelId="{CDB62F81-4C0A-B742-BE72-B6AF94EEAEDA}" type="presOf" srcId="{A1C57414-D645-0748-9DC7-66747100BD84}" destId="{F101DB4F-081C-C944-ACCE-B3903987D8E4}" srcOrd="1" destOrd="0" presId="urn:microsoft.com/office/officeart/2008/layout/HorizontalMultiLevelHierarchy#18"/>
    <dgm:cxn modelId="{FC2BEEA5-8EBA-450C-8827-9C1DC5D1A789}" srcId="{B867AD2F-4F48-4BCE-911A-FB948E110DFC}" destId="{6E19308C-D7C8-4749-9FF8-54EE1B31C7A4}" srcOrd="1" destOrd="0" parTransId="{0E9F03F0-DFDB-4000-9B01-74CA427108F9}" sibTransId="{D6E9A84D-653E-4E54-A3F8-CDE4EB1E4FF0}"/>
    <dgm:cxn modelId="{48D4F9A5-EC1E-324F-ACD0-1829A98FAEA5}" type="presOf" srcId="{100F8CC6-6604-4E87-8D83-34593498ED72}" destId="{26C5888F-C1D8-497A-8D3B-4D548C0CED3B}" srcOrd="0" destOrd="0" presId="urn:microsoft.com/office/officeart/2008/layout/HorizontalMultiLevelHierarchy#18"/>
    <dgm:cxn modelId="{89AE74A7-AD8E-B24C-9E05-69EB0D3AF9AD}" srcId="{6E19308C-D7C8-4749-9FF8-54EE1B31C7A4}" destId="{A8911F96-D0AD-B740-8EF4-5E8224FA0C5C}" srcOrd="3" destOrd="0" parTransId="{C69A6876-39AC-6D48-A46B-94A141344C6B}" sibTransId="{1643967D-25A2-CB4C-A197-01ABB96D6824}"/>
    <dgm:cxn modelId="{445EDAAA-65AC-6F42-8F7C-E956ED67658B}" type="presOf" srcId="{D94ADEDF-E1C8-44F1-BC50-4B1908A9FE8F}" destId="{AC08A4BA-CF1E-416E-AC1B-499FCA46236C}" srcOrd="0" destOrd="0" presId="urn:microsoft.com/office/officeart/2008/layout/HorizontalMultiLevelHierarchy#18"/>
    <dgm:cxn modelId="{1345C6B0-1034-9A45-B8E9-7E4D94BDCEB7}" type="presOf" srcId="{A6BFA6A7-3FEC-C941-B14D-B1FB82BA2FEF}" destId="{8B7E8CB1-6BF0-7B4B-87B2-A51D49EBFC38}" srcOrd="1" destOrd="0" presId="urn:microsoft.com/office/officeart/2008/layout/HorizontalMultiLevelHierarchy#18"/>
    <dgm:cxn modelId="{FC837FB1-0555-5E42-82E7-26A4B2208DE5}" type="presOf" srcId="{A6BFA6A7-3FEC-C941-B14D-B1FB82BA2FEF}" destId="{25D4424C-7C91-9D48-AD46-40F6F7864D8E}" srcOrd="0" destOrd="0" presId="urn:microsoft.com/office/officeart/2008/layout/HorizontalMultiLevelHierarchy#18"/>
    <dgm:cxn modelId="{65B2C9B2-3B8D-844B-954B-1363F2974B21}" type="presOf" srcId="{49F181FD-0FF3-264F-A035-3BD0A480AEE6}" destId="{87A370E5-26AE-6F4B-8395-8F53AE688956}" srcOrd="1" destOrd="0" presId="urn:microsoft.com/office/officeart/2008/layout/HorizontalMultiLevelHierarchy#18"/>
    <dgm:cxn modelId="{6B1630B4-123C-D948-B6DD-7BBAC0900D7F}" type="presOf" srcId="{0D7DFCD3-6B9E-48B7-A7EC-09D05BF008A1}" destId="{85C25F7A-3D30-41DE-BBE7-F1F182E4B989}" srcOrd="0" destOrd="0" presId="urn:microsoft.com/office/officeart/2008/layout/HorizontalMultiLevelHierarchy#18"/>
    <dgm:cxn modelId="{2581D5BA-FD5D-AA4F-9F90-2B5DEEC53918}" type="presOf" srcId="{C69A6876-39AC-6D48-A46B-94A141344C6B}" destId="{3460F25E-F892-3F42-83A0-45B6EC2D798B}" srcOrd="1" destOrd="0" presId="urn:microsoft.com/office/officeart/2008/layout/HorizontalMultiLevelHierarchy#18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DB84AED5-7871-974C-9AAA-BDBD0F8E5146}" type="presOf" srcId="{34D2FA55-A691-2944-B19F-767FACC5D339}" destId="{B28E3AA1-7033-3743-9710-8519320B17EF}" srcOrd="0" destOrd="0" presId="urn:microsoft.com/office/officeart/2008/layout/HorizontalMultiLevelHierarchy#18"/>
    <dgm:cxn modelId="{1C988FE4-CF24-A147-A941-2E60F5479A8E}" type="presOf" srcId="{0E9F03F0-DFDB-4000-9B01-74CA427108F9}" destId="{006AA914-0667-48C7-91ED-77947128B337}" srcOrd="0" destOrd="0" presId="urn:microsoft.com/office/officeart/2008/layout/HorizontalMultiLevelHierarchy#18"/>
    <dgm:cxn modelId="{B83CBEE5-371B-BE4F-A6BD-4A9589D2189A}" type="presOf" srcId="{77B7C68B-9885-D640-9191-2BB1F91A51E9}" destId="{7E16A230-4F3A-DA48-A0D6-2513BDFD0688}" srcOrd="0" destOrd="0" presId="urn:microsoft.com/office/officeart/2008/layout/HorizontalMultiLevelHierarchy#18"/>
    <dgm:cxn modelId="{C306C1F6-5F7B-C44E-889F-184CAD95D655}" type="presOf" srcId="{B5D7F80D-E950-43CD-907D-47F88AAE4E92}" destId="{2FE9C504-FB4B-4545-8532-2DB2D6AE3D71}" srcOrd="0" destOrd="0" presId="urn:microsoft.com/office/officeart/2008/layout/HorizontalMultiLevelHierarchy#18"/>
    <dgm:cxn modelId="{CD1E47EC-80DA-594B-9DFF-BE6EFF7488E9}" type="presParOf" srcId="{DEE368E8-2B44-456D-99C1-BD363FE9F196}" destId="{C7ED5D3E-6918-42B8-8732-59079FCCDFA9}" srcOrd="0" destOrd="0" presId="urn:microsoft.com/office/officeart/2008/layout/HorizontalMultiLevelHierarchy#18"/>
    <dgm:cxn modelId="{4B20AB13-E426-A94C-A2E0-4288B29AE988}" type="presParOf" srcId="{C7ED5D3E-6918-42B8-8732-59079FCCDFA9}" destId="{656A006A-1A54-4195-AB47-ADB4659CBC79}" srcOrd="0" destOrd="0" presId="urn:microsoft.com/office/officeart/2008/layout/HorizontalMultiLevelHierarchy#18"/>
    <dgm:cxn modelId="{9D4F0CF2-2819-4146-BC45-71DB67DCBD73}" type="presParOf" srcId="{C7ED5D3E-6918-42B8-8732-59079FCCDFA9}" destId="{C8F0A1F2-441E-477C-85D0-B13C3A31DADB}" srcOrd="1" destOrd="0" presId="urn:microsoft.com/office/officeart/2008/layout/HorizontalMultiLevelHierarchy#18"/>
    <dgm:cxn modelId="{53807E73-4595-8746-A7F1-FBFF33215392}" type="presParOf" srcId="{C8F0A1F2-441E-477C-85D0-B13C3A31DADB}" destId="{E8421668-3CBF-4BB7-9016-AB7B780D2FF0}" srcOrd="0" destOrd="0" presId="urn:microsoft.com/office/officeart/2008/layout/HorizontalMultiLevelHierarchy#18"/>
    <dgm:cxn modelId="{B98FBDE9-38D8-3348-8077-CB18706A9459}" type="presParOf" srcId="{E8421668-3CBF-4BB7-9016-AB7B780D2FF0}" destId="{E55747BD-997A-45D8-BC28-18638E5BEFF2}" srcOrd="0" destOrd="0" presId="urn:microsoft.com/office/officeart/2008/layout/HorizontalMultiLevelHierarchy#18"/>
    <dgm:cxn modelId="{D07EE8D5-195E-864D-9F7E-0015AE19758A}" type="presParOf" srcId="{C8F0A1F2-441E-477C-85D0-B13C3A31DADB}" destId="{AE014FD4-BF65-4A4F-AFC9-1D189EBF6A95}" srcOrd="1" destOrd="0" presId="urn:microsoft.com/office/officeart/2008/layout/HorizontalMultiLevelHierarchy#18"/>
    <dgm:cxn modelId="{97626F0B-03E8-E042-AE4E-CE66ED7B6427}" type="presParOf" srcId="{AE014FD4-BF65-4A4F-AFC9-1D189EBF6A95}" destId="{2893070B-6953-4C81-9304-64EA4D15DFAB}" srcOrd="0" destOrd="0" presId="urn:microsoft.com/office/officeart/2008/layout/HorizontalMultiLevelHierarchy#18"/>
    <dgm:cxn modelId="{15F5166F-75DA-944D-AA81-2513E5EE607C}" type="presParOf" srcId="{AE014FD4-BF65-4A4F-AFC9-1D189EBF6A95}" destId="{E400AE39-A99D-48EE-9476-C7E25BC8F030}" srcOrd="1" destOrd="0" presId="urn:microsoft.com/office/officeart/2008/layout/HorizontalMultiLevelHierarchy#18"/>
    <dgm:cxn modelId="{FABA06B2-31D1-CE40-8AC2-9F43D667A461}" type="presParOf" srcId="{E400AE39-A99D-48EE-9476-C7E25BC8F030}" destId="{AC08A4BA-CF1E-416E-AC1B-499FCA46236C}" srcOrd="0" destOrd="0" presId="urn:microsoft.com/office/officeart/2008/layout/HorizontalMultiLevelHierarchy#18"/>
    <dgm:cxn modelId="{3ABB36DB-685B-EA4D-8B1D-81AA719E78D6}" type="presParOf" srcId="{AC08A4BA-CF1E-416E-AC1B-499FCA46236C}" destId="{D0DB6FF8-68CB-45A5-BC80-1D7A6229A2D1}" srcOrd="0" destOrd="0" presId="urn:microsoft.com/office/officeart/2008/layout/HorizontalMultiLevelHierarchy#18"/>
    <dgm:cxn modelId="{6D4861CF-137B-0B4C-9D32-75F702DB1ABC}" type="presParOf" srcId="{E400AE39-A99D-48EE-9476-C7E25BC8F030}" destId="{BD28A73E-FC64-458C-8A0D-B71718C29A68}" srcOrd="1" destOrd="0" presId="urn:microsoft.com/office/officeart/2008/layout/HorizontalMultiLevelHierarchy#18"/>
    <dgm:cxn modelId="{64CD99D6-1227-A841-B365-B3C03C39B9C4}" type="presParOf" srcId="{BD28A73E-FC64-458C-8A0D-B71718C29A68}" destId="{C8360D41-9A43-428D-AC82-85A5EBD07556}" srcOrd="0" destOrd="0" presId="urn:microsoft.com/office/officeart/2008/layout/HorizontalMultiLevelHierarchy#18"/>
    <dgm:cxn modelId="{1F483AAD-4052-EB43-8F12-ECCFA890CB13}" type="presParOf" srcId="{BD28A73E-FC64-458C-8A0D-B71718C29A68}" destId="{EC7464F0-090F-4E0E-B5F4-046F6B37D633}" srcOrd="1" destOrd="0" presId="urn:microsoft.com/office/officeart/2008/layout/HorizontalMultiLevelHierarchy#18"/>
    <dgm:cxn modelId="{FAC848BA-8D3C-E446-9648-56778C6815CE}" type="presParOf" srcId="{E400AE39-A99D-48EE-9476-C7E25BC8F030}" destId="{85C25F7A-3D30-41DE-BBE7-F1F182E4B989}" srcOrd="2" destOrd="0" presId="urn:microsoft.com/office/officeart/2008/layout/HorizontalMultiLevelHierarchy#18"/>
    <dgm:cxn modelId="{5A1ECC63-F113-5C4A-9015-7D469C708B71}" type="presParOf" srcId="{85C25F7A-3D30-41DE-BBE7-F1F182E4B989}" destId="{DE1FD2EF-94B1-45FA-961D-53E42BBB6134}" srcOrd="0" destOrd="0" presId="urn:microsoft.com/office/officeart/2008/layout/HorizontalMultiLevelHierarchy#18"/>
    <dgm:cxn modelId="{8916FEF7-085A-7B45-A728-EDABADF7F8C6}" type="presParOf" srcId="{E400AE39-A99D-48EE-9476-C7E25BC8F030}" destId="{8F5E7CC7-BE09-4CA9-AA89-950188D6BBA0}" srcOrd="3" destOrd="0" presId="urn:microsoft.com/office/officeart/2008/layout/HorizontalMultiLevelHierarchy#18"/>
    <dgm:cxn modelId="{CB0C21DF-1E7C-B642-8E19-18327CEC9DBC}" type="presParOf" srcId="{8F5E7CC7-BE09-4CA9-AA89-950188D6BBA0}" destId="{26C5888F-C1D8-497A-8D3B-4D548C0CED3B}" srcOrd="0" destOrd="0" presId="urn:microsoft.com/office/officeart/2008/layout/HorizontalMultiLevelHierarchy#18"/>
    <dgm:cxn modelId="{BDA5A797-FFCB-584F-9CF8-930C6DFB2304}" type="presParOf" srcId="{8F5E7CC7-BE09-4CA9-AA89-950188D6BBA0}" destId="{56387F3F-F8D3-41C7-A0CF-B88E7AC2CA96}" srcOrd="1" destOrd="0" presId="urn:microsoft.com/office/officeart/2008/layout/HorizontalMultiLevelHierarchy#18"/>
    <dgm:cxn modelId="{B4110347-FEAF-8A4E-8142-4703F992B556}" type="presParOf" srcId="{E400AE39-A99D-48EE-9476-C7E25BC8F030}" destId="{B4DEC962-28DA-6747-B87E-08A93DEA0DF1}" srcOrd="4" destOrd="0" presId="urn:microsoft.com/office/officeart/2008/layout/HorizontalMultiLevelHierarchy#18"/>
    <dgm:cxn modelId="{55136762-4B65-A84D-9B68-EA4AFF43E696}" type="presParOf" srcId="{B4DEC962-28DA-6747-B87E-08A93DEA0DF1}" destId="{E464BCC8-4BA5-0D4E-9E09-BF5E844BDBBC}" srcOrd="0" destOrd="0" presId="urn:microsoft.com/office/officeart/2008/layout/HorizontalMultiLevelHierarchy#18"/>
    <dgm:cxn modelId="{4A17500C-E950-5E42-A2C4-0C0006E69F5D}" type="presParOf" srcId="{E400AE39-A99D-48EE-9476-C7E25BC8F030}" destId="{750EFC80-02A5-554F-A9E2-4BAA30DCC871}" srcOrd="5" destOrd="0" presId="urn:microsoft.com/office/officeart/2008/layout/HorizontalMultiLevelHierarchy#18"/>
    <dgm:cxn modelId="{8B0A0C67-D284-DB4F-BFA9-A912154CBBFB}" type="presParOf" srcId="{750EFC80-02A5-554F-A9E2-4BAA30DCC871}" destId="{B28E3AA1-7033-3743-9710-8519320B17EF}" srcOrd="0" destOrd="0" presId="urn:microsoft.com/office/officeart/2008/layout/HorizontalMultiLevelHierarchy#18"/>
    <dgm:cxn modelId="{3B04F7D8-3EA7-A846-97CB-2C5E47C139F8}" type="presParOf" srcId="{750EFC80-02A5-554F-A9E2-4BAA30DCC871}" destId="{A23FF35E-5A0B-E24D-B420-53FC8C788F4D}" srcOrd="1" destOrd="0" presId="urn:microsoft.com/office/officeart/2008/layout/HorizontalMultiLevelHierarchy#18"/>
    <dgm:cxn modelId="{BE45283E-8816-0C4E-B6C8-557A7D1231F4}" type="presParOf" srcId="{C8F0A1F2-441E-477C-85D0-B13C3A31DADB}" destId="{006AA914-0667-48C7-91ED-77947128B337}" srcOrd="2" destOrd="0" presId="urn:microsoft.com/office/officeart/2008/layout/HorizontalMultiLevelHierarchy#18"/>
    <dgm:cxn modelId="{D10454CB-A206-184B-BDE7-1FF70EBB7D60}" type="presParOf" srcId="{006AA914-0667-48C7-91ED-77947128B337}" destId="{F10E4C86-B0DC-4A44-85CE-7A235154EE2F}" srcOrd="0" destOrd="0" presId="urn:microsoft.com/office/officeart/2008/layout/HorizontalMultiLevelHierarchy#18"/>
    <dgm:cxn modelId="{545EC21C-EBE0-8741-AD1E-5163BC30DE72}" type="presParOf" srcId="{C8F0A1F2-441E-477C-85D0-B13C3A31DADB}" destId="{05824C2D-0FB7-4330-A4D4-77DD79972573}" srcOrd="3" destOrd="0" presId="urn:microsoft.com/office/officeart/2008/layout/HorizontalMultiLevelHierarchy#18"/>
    <dgm:cxn modelId="{2E3CC0D1-91C8-B94C-90F0-35E687EA0DDF}" type="presParOf" srcId="{05824C2D-0FB7-4330-A4D4-77DD79972573}" destId="{57ED06FB-63F0-4545-86FC-0E05BD63419F}" srcOrd="0" destOrd="0" presId="urn:microsoft.com/office/officeart/2008/layout/HorizontalMultiLevelHierarchy#18"/>
    <dgm:cxn modelId="{A49FBBB7-6792-EF45-9A2A-82C4A33FF6B3}" type="presParOf" srcId="{05824C2D-0FB7-4330-A4D4-77DD79972573}" destId="{7DB0E4FA-CAE8-46A9-9F1D-6231B6521A22}" srcOrd="1" destOrd="0" presId="urn:microsoft.com/office/officeart/2008/layout/HorizontalMultiLevelHierarchy#18"/>
    <dgm:cxn modelId="{B5496CCD-D315-6E43-999E-7C6519104141}" type="presParOf" srcId="{7DB0E4FA-CAE8-46A9-9F1D-6231B6521A22}" destId="{E918BA9D-A0F9-F744-BE74-CAA1286261E3}" srcOrd="0" destOrd="0" presId="urn:microsoft.com/office/officeart/2008/layout/HorizontalMultiLevelHierarchy#18"/>
    <dgm:cxn modelId="{25C21A9F-6F82-154A-8DBD-6BCF3F4F582D}" type="presParOf" srcId="{E918BA9D-A0F9-F744-BE74-CAA1286261E3}" destId="{F101DB4F-081C-C944-ACCE-B3903987D8E4}" srcOrd="0" destOrd="0" presId="urn:microsoft.com/office/officeart/2008/layout/HorizontalMultiLevelHierarchy#18"/>
    <dgm:cxn modelId="{7438FB6F-5CE2-FA42-894F-B460E1975348}" type="presParOf" srcId="{7DB0E4FA-CAE8-46A9-9F1D-6231B6521A22}" destId="{5EE431F5-9DF2-2740-8C14-708C70486CC9}" srcOrd="1" destOrd="0" presId="urn:microsoft.com/office/officeart/2008/layout/HorizontalMultiLevelHierarchy#18"/>
    <dgm:cxn modelId="{29B03BC3-7488-0B44-BBEA-72281C11F0E2}" type="presParOf" srcId="{5EE431F5-9DF2-2740-8C14-708C70486CC9}" destId="{021032B0-0B4A-5F4C-9816-513784ADC733}" srcOrd="0" destOrd="0" presId="urn:microsoft.com/office/officeart/2008/layout/HorizontalMultiLevelHierarchy#18"/>
    <dgm:cxn modelId="{96C19721-504F-0B4D-B938-90E355DD79F3}" type="presParOf" srcId="{5EE431F5-9DF2-2740-8C14-708C70486CC9}" destId="{085F74F0-A07B-1E43-B899-B4C6B77711C5}" srcOrd="1" destOrd="0" presId="urn:microsoft.com/office/officeart/2008/layout/HorizontalMultiLevelHierarchy#18"/>
    <dgm:cxn modelId="{A0B7BD59-5A41-494B-BCF6-2F18AB36F8B9}" type="presParOf" srcId="{7DB0E4FA-CAE8-46A9-9F1D-6231B6521A22}" destId="{25D4424C-7C91-9D48-AD46-40F6F7864D8E}" srcOrd="2" destOrd="0" presId="urn:microsoft.com/office/officeart/2008/layout/HorizontalMultiLevelHierarchy#18"/>
    <dgm:cxn modelId="{09244996-15D8-FB41-B50E-7DCB456C7270}" type="presParOf" srcId="{25D4424C-7C91-9D48-AD46-40F6F7864D8E}" destId="{8B7E8CB1-6BF0-7B4B-87B2-A51D49EBFC38}" srcOrd="0" destOrd="0" presId="urn:microsoft.com/office/officeart/2008/layout/HorizontalMultiLevelHierarchy#18"/>
    <dgm:cxn modelId="{BD155880-9472-8A45-BF74-6942BEEEBB5E}" type="presParOf" srcId="{7DB0E4FA-CAE8-46A9-9F1D-6231B6521A22}" destId="{7A95BD5B-DED0-424F-9E93-DA3C01457616}" srcOrd="3" destOrd="0" presId="urn:microsoft.com/office/officeart/2008/layout/HorizontalMultiLevelHierarchy#18"/>
    <dgm:cxn modelId="{DF5DEF5F-CF34-8E48-AD97-CA64B1FCE95D}" type="presParOf" srcId="{7A95BD5B-DED0-424F-9E93-DA3C01457616}" destId="{7E16A230-4F3A-DA48-A0D6-2513BDFD0688}" srcOrd="0" destOrd="0" presId="urn:microsoft.com/office/officeart/2008/layout/HorizontalMultiLevelHierarchy#18"/>
    <dgm:cxn modelId="{E08BC685-7255-4844-97B8-FBFACECD3A15}" type="presParOf" srcId="{7A95BD5B-DED0-424F-9E93-DA3C01457616}" destId="{762B75A7-165E-8C43-B852-9C4FA6E50801}" srcOrd="1" destOrd="0" presId="urn:microsoft.com/office/officeart/2008/layout/HorizontalMultiLevelHierarchy#18"/>
    <dgm:cxn modelId="{2BAB6F38-9C8F-4145-9CBC-BD1472D3AEDD}" type="presParOf" srcId="{7DB0E4FA-CAE8-46A9-9F1D-6231B6521A22}" destId="{27D6C5F9-42C0-264C-A5D8-22420D4E82EA}" srcOrd="4" destOrd="0" presId="urn:microsoft.com/office/officeart/2008/layout/HorizontalMultiLevelHierarchy#18"/>
    <dgm:cxn modelId="{0784BE8A-EFF5-5D45-B269-CA0998BE3B79}" type="presParOf" srcId="{27D6C5F9-42C0-264C-A5D8-22420D4E82EA}" destId="{87A370E5-26AE-6F4B-8395-8F53AE688956}" srcOrd="0" destOrd="0" presId="urn:microsoft.com/office/officeart/2008/layout/HorizontalMultiLevelHierarchy#18"/>
    <dgm:cxn modelId="{B9B1C9FD-5998-774F-A0D8-448E8C56E516}" type="presParOf" srcId="{7DB0E4FA-CAE8-46A9-9F1D-6231B6521A22}" destId="{1511DF1E-800F-8240-985B-7556F079A3DE}" srcOrd="5" destOrd="0" presId="urn:microsoft.com/office/officeart/2008/layout/HorizontalMultiLevelHierarchy#18"/>
    <dgm:cxn modelId="{B67EF828-D56B-2E46-9513-5AC3A9EA5BF9}" type="presParOf" srcId="{1511DF1E-800F-8240-985B-7556F079A3DE}" destId="{F1D80A71-6878-8C4B-831D-8655149CD05C}" srcOrd="0" destOrd="0" presId="urn:microsoft.com/office/officeart/2008/layout/HorizontalMultiLevelHierarchy#18"/>
    <dgm:cxn modelId="{AA4D87C5-EE86-454B-89E4-D3954F928FAD}" type="presParOf" srcId="{1511DF1E-800F-8240-985B-7556F079A3DE}" destId="{1424BB44-D26F-8E41-B2E8-FF30292FC66A}" srcOrd="1" destOrd="0" presId="urn:microsoft.com/office/officeart/2008/layout/HorizontalMultiLevelHierarchy#18"/>
    <dgm:cxn modelId="{2A5968E0-39C6-F54D-BE88-C201D53945C4}" type="presParOf" srcId="{7DB0E4FA-CAE8-46A9-9F1D-6231B6521A22}" destId="{2EBBE909-AA2E-544C-A014-DEC5C9991D18}" srcOrd="6" destOrd="0" presId="urn:microsoft.com/office/officeart/2008/layout/HorizontalMultiLevelHierarchy#18"/>
    <dgm:cxn modelId="{FD51D306-8AB6-C844-9230-52358441D00C}" type="presParOf" srcId="{2EBBE909-AA2E-544C-A014-DEC5C9991D18}" destId="{3460F25E-F892-3F42-83A0-45B6EC2D798B}" srcOrd="0" destOrd="0" presId="urn:microsoft.com/office/officeart/2008/layout/HorizontalMultiLevelHierarchy#18"/>
    <dgm:cxn modelId="{E8B00824-DCE6-744F-9FE4-698794FF7993}" type="presParOf" srcId="{7DB0E4FA-CAE8-46A9-9F1D-6231B6521A22}" destId="{6F7439CC-1632-554B-B38C-D0F2B716A3FC}" srcOrd="7" destOrd="0" presId="urn:microsoft.com/office/officeart/2008/layout/HorizontalMultiLevelHierarchy#18"/>
    <dgm:cxn modelId="{A14305E9-0804-5047-A819-F858DB9AA17A}" type="presParOf" srcId="{6F7439CC-1632-554B-B38C-D0F2B716A3FC}" destId="{A9F51B28-EF09-C74E-8922-10ACF7FF20C0}" srcOrd="0" destOrd="0" presId="urn:microsoft.com/office/officeart/2008/layout/HorizontalMultiLevelHierarchy#18"/>
    <dgm:cxn modelId="{888504B3-91C8-7C49-A4CF-222E50C4A3E5}" type="presParOf" srcId="{6F7439CC-1632-554B-B38C-D0F2B716A3FC}" destId="{5D87DEA8-9EB6-E54C-AB48-4EB76D3FE1F7}" srcOrd="1" destOrd="0" presId="urn:microsoft.com/office/officeart/2008/layout/HorizontalMultiLevelHierarchy#18"/>
    <dgm:cxn modelId="{CCADDD2B-A9D3-4A4E-B6F7-EB3B93E6D3D6}" type="presParOf" srcId="{C8F0A1F2-441E-477C-85D0-B13C3A31DADB}" destId="{2FE9C504-FB4B-4545-8532-2DB2D6AE3D71}" srcOrd="4" destOrd="0" presId="urn:microsoft.com/office/officeart/2008/layout/HorizontalMultiLevelHierarchy#18"/>
    <dgm:cxn modelId="{88C004E9-F35B-6744-B7CD-544C73001206}" type="presParOf" srcId="{2FE9C504-FB4B-4545-8532-2DB2D6AE3D71}" destId="{866A6F1E-8B49-4575-B1E3-9CB607631421}" srcOrd="0" destOrd="0" presId="urn:microsoft.com/office/officeart/2008/layout/HorizontalMultiLevelHierarchy#18"/>
    <dgm:cxn modelId="{A57D0673-9791-4F48-8991-60277B29E829}" type="presParOf" srcId="{C8F0A1F2-441E-477C-85D0-B13C3A31DADB}" destId="{D02BA301-D288-4F7F-8D92-3A6C90C74888}" srcOrd="5" destOrd="0" presId="urn:microsoft.com/office/officeart/2008/layout/HorizontalMultiLevelHierarchy#18"/>
    <dgm:cxn modelId="{44AC7D55-358B-174D-A8F3-429B37DB73CE}" type="presParOf" srcId="{D02BA301-D288-4F7F-8D92-3A6C90C74888}" destId="{17655575-1302-4297-844B-C83B2862725B}" srcOrd="0" destOrd="0" presId="urn:microsoft.com/office/officeart/2008/layout/HorizontalMultiLevelHierarchy#18"/>
    <dgm:cxn modelId="{A5DC16C7-6A75-F44E-BF4D-930FA69CD566}" type="presParOf" srcId="{D02BA301-D288-4F7F-8D92-3A6C90C74888}" destId="{A92C75FF-9DEF-43A0-9C36-426B3BAEDBD2}" srcOrd="1" destOrd="0" presId="urn:microsoft.com/office/officeart/2008/layout/HorizontalMultiLevelHierarchy#1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9/3/layout/HorizontalOrganizationChart#5" loCatId="hierarchy" qsTypeId="urn:microsoft.com/office/officeart/2005/8/quickstyle/simple1#23" qsCatId="simple" csTypeId="urn:microsoft.com/office/officeart/2005/8/colors/accent5_1#23" csCatId="accent5" phldr="1"/>
      <dgm:spPr/>
      <dgm:t>
        <a:bodyPr/>
        <a:lstStyle/>
        <a:p>
          <a:endParaRPr lang="zh-CN" altLang="en-US"/>
        </a:p>
      </dgm:t>
    </dgm:pt>
    <dgm:pt modelId="{6E19308C-D7C8-4749-9FF8-54EE1B31C7A4}">
      <dgm:prSet custT="1"/>
      <dgm:spPr/>
      <dgm:t>
        <a:bodyPr/>
        <a:lstStyle/>
        <a:p>
          <a:pPr algn="ctr"/>
          <a:r>
            <a:rPr lang="en-US" altLang="zh-CN" sz="40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40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科学性和革命性的统一：概念</a:t>
          </a:r>
        </a:p>
      </dgm:t>
    </dgm:pt>
    <dgm:pt modelId="{0E9F03F0-DFDB-4000-9B01-74CA427108F9}" type="parTrans" cxnId="{FC2BEEA5-8EBA-450C-8827-9C1DC5D1A789}">
      <dgm:prSet custT="1"/>
      <dgm:spPr/>
      <dgm:t>
        <a:bodyPr/>
        <a:lstStyle/>
        <a:p>
          <a:endParaRPr lang="zh-CN" altLang="en-US" sz="2000"/>
        </a:p>
      </dgm:t>
    </dgm:pt>
    <dgm:pt modelId="{D6E9A84D-653E-4E54-A3F8-CDE4EB1E4FF0}" type="sibTrans" cxnId="{FC2BEEA5-8EBA-450C-8827-9C1DC5D1A789}">
      <dgm:prSet/>
      <dgm:spPr/>
      <dgm:t>
        <a:bodyPr/>
        <a:lstStyle/>
        <a:p>
          <a:endParaRPr lang="zh-CN" altLang="en-US" sz="2000"/>
        </a:p>
      </dgm:t>
    </dgm:pt>
    <dgm:pt modelId="{D91CFE95-5582-844B-9C95-00E881B0D1E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4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科学内涵</a:t>
          </a:r>
        </a:p>
      </dgm:t>
    </dgm:pt>
    <dgm:pt modelId="{A1C57414-D645-0748-9DC7-66747100BD84}" type="parTrans" cxnId="{19B2266E-DB3C-DE46-83F0-16C07A979995}">
      <dgm:prSet/>
      <dgm:spPr/>
      <dgm:t>
        <a:bodyPr/>
        <a:lstStyle/>
        <a:p>
          <a:endParaRPr lang="zh-CN" altLang="en-US"/>
        </a:p>
      </dgm:t>
    </dgm:pt>
    <dgm:pt modelId="{AC93C15B-898C-4140-A12F-FC790ACBEEE7}" type="sibTrans" cxnId="{19B2266E-DB3C-DE46-83F0-16C07A979995}">
      <dgm:prSet/>
      <dgm:spPr/>
      <dgm:t>
        <a:bodyPr/>
        <a:lstStyle/>
        <a:p>
          <a:endParaRPr lang="zh-CN" altLang="en-US"/>
        </a:p>
      </dgm:t>
    </dgm:pt>
    <dgm:pt modelId="{77B7C68B-9885-D640-9191-2BB1F91A51E9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理论特征</a:t>
          </a:r>
        </a:p>
      </dgm:t>
    </dgm:pt>
    <dgm:pt modelId="{A6BFA6A7-3FEC-C941-B14D-B1FB82BA2FEF}" type="parTrans" cxnId="{80803054-2B52-3641-B396-FFEE96780A43}">
      <dgm:prSet/>
      <dgm:spPr/>
      <dgm:t>
        <a:bodyPr/>
        <a:lstStyle/>
        <a:p>
          <a:endParaRPr lang="zh-CN" altLang="en-US"/>
        </a:p>
      </dgm:t>
    </dgm:pt>
    <dgm:pt modelId="{A0B661E4-71C4-054D-BE69-AC172E94D02C}" type="sibTrans" cxnId="{80803054-2B52-3641-B396-FFEE96780A43}">
      <dgm:prSet/>
      <dgm:spPr/>
      <dgm:t>
        <a:bodyPr/>
        <a:lstStyle/>
        <a:p>
          <a:endParaRPr lang="zh-CN" altLang="en-US"/>
        </a:p>
      </dgm:t>
    </dgm:pt>
    <dgm:pt modelId="{960F1BA2-51A2-4940-B4EC-111CBDDE7080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理论品质</a:t>
          </a:r>
        </a:p>
      </dgm:t>
    </dgm:pt>
    <dgm:pt modelId="{49F181FD-0FF3-264F-A035-3BD0A480AEE6}" type="parTrans" cxnId="{77270636-E28F-5248-982E-17DE2756F8CB}">
      <dgm:prSet/>
      <dgm:spPr/>
      <dgm:t>
        <a:bodyPr/>
        <a:lstStyle/>
        <a:p>
          <a:endParaRPr lang="zh-CN" altLang="en-US"/>
        </a:p>
      </dgm:t>
    </dgm:pt>
    <dgm:pt modelId="{26E26E78-7790-7A4F-82EA-41DABB8BE28C}" type="sibTrans" cxnId="{77270636-E28F-5248-982E-17DE2756F8CB}">
      <dgm:prSet/>
      <dgm:spPr/>
      <dgm:t>
        <a:bodyPr/>
        <a:lstStyle/>
        <a:p>
          <a:endParaRPr lang="zh-CN" altLang="en-US"/>
        </a:p>
      </dgm:t>
    </dgm:pt>
    <dgm:pt modelId="{A8911F96-D0AD-B740-8EF4-5E8224FA0C5C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社会理想</a:t>
          </a:r>
        </a:p>
      </dgm:t>
    </dgm:pt>
    <dgm:pt modelId="{C69A6876-39AC-6D48-A46B-94A141344C6B}" type="parTrans" cxnId="{89AE74A7-AD8E-B24C-9E05-69EB0D3AF9AD}">
      <dgm:prSet/>
      <dgm:spPr/>
      <dgm:t>
        <a:bodyPr/>
        <a:lstStyle/>
        <a:p>
          <a:endParaRPr lang="zh-CN" altLang="en-US"/>
        </a:p>
      </dgm:t>
    </dgm:pt>
    <dgm:pt modelId="{1643967D-25A2-CB4C-A197-01ABB96D6824}" type="sibTrans" cxnId="{89AE74A7-AD8E-B24C-9E05-69EB0D3AF9AD}">
      <dgm:prSet/>
      <dgm:spPr/>
      <dgm:t>
        <a:bodyPr/>
        <a:lstStyle/>
        <a:p>
          <a:endParaRPr lang="zh-CN" altLang="en-US"/>
        </a:p>
      </dgm:t>
    </dgm:pt>
    <dgm:pt modelId="{40DDB9C6-474C-3E43-94DC-BB03865B0094}" type="pres">
      <dgm:prSet presAssocID="{0D5BED98-6C20-4A9F-816D-01ABCCB10BA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43F6F55-D333-D44A-B855-9FC2FED95C54}" type="pres">
      <dgm:prSet presAssocID="{6E19308C-D7C8-4749-9FF8-54EE1B31C7A4}" presName="hierRoot1" presStyleCnt="0">
        <dgm:presLayoutVars>
          <dgm:hierBranch val="init"/>
        </dgm:presLayoutVars>
      </dgm:prSet>
      <dgm:spPr/>
    </dgm:pt>
    <dgm:pt modelId="{0C542D1C-FC19-CC45-9A87-B44EEF74B93F}" type="pres">
      <dgm:prSet presAssocID="{6E19308C-D7C8-4749-9FF8-54EE1B31C7A4}" presName="rootComposite1" presStyleCnt="0"/>
      <dgm:spPr/>
    </dgm:pt>
    <dgm:pt modelId="{AF05087C-4042-8F4E-BFD4-19C276C072DB}" type="pres">
      <dgm:prSet presAssocID="{6E19308C-D7C8-4749-9FF8-54EE1B31C7A4}" presName="rootText1" presStyleLbl="node0" presStyleIdx="0" presStyleCnt="1" custScaleX="157540">
        <dgm:presLayoutVars>
          <dgm:chPref val="3"/>
        </dgm:presLayoutVars>
      </dgm:prSet>
      <dgm:spPr/>
    </dgm:pt>
    <dgm:pt modelId="{7A7A33C5-D5CB-5045-B07C-E5D8D5483B40}" type="pres">
      <dgm:prSet presAssocID="{6E19308C-D7C8-4749-9FF8-54EE1B31C7A4}" presName="rootConnector1" presStyleLbl="node1" presStyleIdx="0" presStyleCnt="0"/>
      <dgm:spPr/>
    </dgm:pt>
    <dgm:pt modelId="{CA44D9A4-F46E-434C-AB42-144BED9FD8C5}" type="pres">
      <dgm:prSet presAssocID="{6E19308C-D7C8-4749-9FF8-54EE1B31C7A4}" presName="hierChild2" presStyleCnt="0"/>
      <dgm:spPr/>
    </dgm:pt>
    <dgm:pt modelId="{FDDDD9EB-B526-0B41-842A-B521CAF410AF}" type="pres">
      <dgm:prSet presAssocID="{A1C57414-D645-0748-9DC7-66747100BD84}" presName="Name64" presStyleLbl="parChTrans1D2" presStyleIdx="0" presStyleCnt="4"/>
      <dgm:spPr/>
    </dgm:pt>
    <dgm:pt modelId="{7DE7CC72-C834-194D-BE0D-65CE6B8C5313}" type="pres">
      <dgm:prSet presAssocID="{D91CFE95-5582-844B-9C95-00E881B0D1E2}" presName="hierRoot2" presStyleCnt="0">
        <dgm:presLayoutVars>
          <dgm:hierBranch val="init"/>
        </dgm:presLayoutVars>
      </dgm:prSet>
      <dgm:spPr/>
    </dgm:pt>
    <dgm:pt modelId="{639ED9CB-A21E-034B-904F-3E3202C6D627}" type="pres">
      <dgm:prSet presAssocID="{D91CFE95-5582-844B-9C95-00E881B0D1E2}" presName="rootComposite" presStyleCnt="0"/>
      <dgm:spPr/>
    </dgm:pt>
    <dgm:pt modelId="{4D010449-72EF-9643-8B75-7DBEB9EA235B}" type="pres">
      <dgm:prSet presAssocID="{D91CFE95-5582-844B-9C95-00E881B0D1E2}" presName="rootText" presStyleLbl="node2" presStyleIdx="0" presStyleCnt="4">
        <dgm:presLayoutVars>
          <dgm:chPref val="3"/>
        </dgm:presLayoutVars>
      </dgm:prSet>
      <dgm:spPr/>
    </dgm:pt>
    <dgm:pt modelId="{0766EA3C-D60B-F149-874E-5BA7E7FE889A}" type="pres">
      <dgm:prSet presAssocID="{D91CFE95-5582-844B-9C95-00E881B0D1E2}" presName="rootConnector" presStyleLbl="node2" presStyleIdx="0" presStyleCnt="4"/>
      <dgm:spPr/>
    </dgm:pt>
    <dgm:pt modelId="{54379233-FDC0-C848-B2BD-2C14C508A783}" type="pres">
      <dgm:prSet presAssocID="{D91CFE95-5582-844B-9C95-00E881B0D1E2}" presName="hierChild4" presStyleCnt="0"/>
      <dgm:spPr/>
    </dgm:pt>
    <dgm:pt modelId="{B0A2C61A-9773-C146-A634-369F447CDB08}" type="pres">
      <dgm:prSet presAssocID="{D91CFE95-5582-844B-9C95-00E881B0D1E2}" presName="hierChild5" presStyleCnt="0"/>
      <dgm:spPr/>
    </dgm:pt>
    <dgm:pt modelId="{7B2A3BFB-832B-9E4E-8FAD-606EE62F44E1}" type="pres">
      <dgm:prSet presAssocID="{A6BFA6A7-3FEC-C941-B14D-B1FB82BA2FEF}" presName="Name64" presStyleLbl="parChTrans1D2" presStyleIdx="1" presStyleCnt="4"/>
      <dgm:spPr/>
    </dgm:pt>
    <dgm:pt modelId="{7EAE567F-ABA5-964C-B43F-9D4654490482}" type="pres">
      <dgm:prSet presAssocID="{77B7C68B-9885-D640-9191-2BB1F91A51E9}" presName="hierRoot2" presStyleCnt="0">
        <dgm:presLayoutVars>
          <dgm:hierBranch val="init"/>
        </dgm:presLayoutVars>
      </dgm:prSet>
      <dgm:spPr/>
    </dgm:pt>
    <dgm:pt modelId="{A4E19C56-06B5-C141-95D3-62FFC483EBC5}" type="pres">
      <dgm:prSet presAssocID="{77B7C68B-9885-D640-9191-2BB1F91A51E9}" presName="rootComposite" presStyleCnt="0"/>
      <dgm:spPr/>
    </dgm:pt>
    <dgm:pt modelId="{E78C5E19-B22E-BD46-B317-889585A5F709}" type="pres">
      <dgm:prSet presAssocID="{77B7C68B-9885-D640-9191-2BB1F91A51E9}" presName="rootText" presStyleLbl="node2" presStyleIdx="1" presStyleCnt="4">
        <dgm:presLayoutVars>
          <dgm:chPref val="3"/>
        </dgm:presLayoutVars>
      </dgm:prSet>
      <dgm:spPr/>
    </dgm:pt>
    <dgm:pt modelId="{DC9B3BE5-46D9-B04D-A01D-E5076D030368}" type="pres">
      <dgm:prSet presAssocID="{77B7C68B-9885-D640-9191-2BB1F91A51E9}" presName="rootConnector" presStyleLbl="node2" presStyleIdx="1" presStyleCnt="4"/>
      <dgm:spPr/>
    </dgm:pt>
    <dgm:pt modelId="{49A17216-CB6F-844A-B678-68004191AE28}" type="pres">
      <dgm:prSet presAssocID="{77B7C68B-9885-D640-9191-2BB1F91A51E9}" presName="hierChild4" presStyleCnt="0"/>
      <dgm:spPr/>
    </dgm:pt>
    <dgm:pt modelId="{2FAB6FE3-1D96-744B-A5DD-8C8598B2F3EE}" type="pres">
      <dgm:prSet presAssocID="{77B7C68B-9885-D640-9191-2BB1F91A51E9}" presName="hierChild5" presStyleCnt="0"/>
      <dgm:spPr/>
    </dgm:pt>
    <dgm:pt modelId="{020544B0-1D04-E44A-997A-15C7126DA21C}" type="pres">
      <dgm:prSet presAssocID="{49F181FD-0FF3-264F-A035-3BD0A480AEE6}" presName="Name64" presStyleLbl="parChTrans1D2" presStyleIdx="2" presStyleCnt="4"/>
      <dgm:spPr/>
    </dgm:pt>
    <dgm:pt modelId="{12696F87-FB86-274F-90C9-9791D7F3DD01}" type="pres">
      <dgm:prSet presAssocID="{960F1BA2-51A2-4940-B4EC-111CBDDE7080}" presName="hierRoot2" presStyleCnt="0">
        <dgm:presLayoutVars>
          <dgm:hierBranch val="init"/>
        </dgm:presLayoutVars>
      </dgm:prSet>
      <dgm:spPr/>
    </dgm:pt>
    <dgm:pt modelId="{CE879C4B-1959-B241-BE64-AABC023C7B70}" type="pres">
      <dgm:prSet presAssocID="{960F1BA2-51A2-4940-B4EC-111CBDDE7080}" presName="rootComposite" presStyleCnt="0"/>
      <dgm:spPr/>
    </dgm:pt>
    <dgm:pt modelId="{69790609-EE65-8A4E-95E8-4C4DE61DEF76}" type="pres">
      <dgm:prSet presAssocID="{960F1BA2-51A2-4940-B4EC-111CBDDE7080}" presName="rootText" presStyleLbl="node2" presStyleIdx="2" presStyleCnt="4">
        <dgm:presLayoutVars>
          <dgm:chPref val="3"/>
        </dgm:presLayoutVars>
      </dgm:prSet>
      <dgm:spPr/>
    </dgm:pt>
    <dgm:pt modelId="{F8794C3E-506B-CB4B-B1EB-0F0EFFE86D9C}" type="pres">
      <dgm:prSet presAssocID="{960F1BA2-51A2-4940-B4EC-111CBDDE7080}" presName="rootConnector" presStyleLbl="node2" presStyleIdx="2" presStyleCnt="4"/>
      <dgm:spPr/>
    </dgm:pt>
    <dgm:pt modelId="{503332D6-0A92-9F43-9686-ECBD242C3D17}" type="pres">
      <dgm:prSet presAssocID="{960F1BA2-51A2-4940-B4EC-111CBDDE7080}" presName="hierChild4" presStyleCnt="0"/>
      <dgm:spPr/>
    </dgm:pt>
    <dgm:pt modelId="{24BB97C8-0488-6248-9E0E-0C148D004185}" type="pres">
      <dgm:prSet presAssocID="{960F1BA2-51A2-4940-B4EC-111CBDDE7080}" presName="hierChild5" presStyleCnt="0"/>
      <dgm:spPr/>
    </dgm:pt>
    <dgm:pt modelId="{25061062-10D9-324F-9572-6EE3C9D52697}" type="pres">
      <dgm:prSet presAssocID="{C69A6876-39AC-6D48-A46B-94A141344C6B}" presName="Name64" presStyleLbl="parChTrans1D2" presStyleIdx="3" presStyleCnt="4"/>
      <dgm:spPr/>
    </dgm:pt>
    <dgm:pt modelId="{D8B91D0A-2458-BD48-A43F-1EA1CEF49B13}" type="pres">
      <dgm:prSet presAssocID="{A8911F96-D0AD-B740-8EF4-5E8224FA0C5C}" presName="hierRoot2" presStyleCnt="0">
        <dgm:presLayoutVars>
          <dgm:hierBranch val="init"/>
        </dgm:presLayoutVars>
      </dgm:prSet>
      <dgm:spPr/>
    </dgm:pt>
    <dgm:pt modelId="{C20A9E92-BB50-6B4D-B132-214C028A564B}" type="pres">
      <dgm:prSet presAssocID="{A8911F96-D0AD-B740-8EF4-5E8224FA0C5C}" presName="rootComposite" presStyleCnt="0"/>
      <dgm:spPr/>
    </dgm:pt>
    <dgm:pt modelId="{8752B396-263C-AE4C-856A-EEA239A6E7D3}" type="pres">
      <dgm:prSet presAssocID="{A8911F96-D0AD-B740-8EF4-5E8224FA0C5C}" presName="rootText" presStyleLbl="node2" presStyleIdx="3" presStyleCnt="4">
        <dgm:presLayoutVars>
          <dgm:chPref val="3"/>
        </dgm:presLayoutVars>
      </dgm:prSet>
      <dgm:spPr/>
    </dgm:pt>
    <dgm:pt modelId="{BDEA7329-8B1C-AA40-9D24-113FA418E03E}" type="pres">
      <dgm:prSet presAssocID="{A8911F96-D0AD-B740-8EF4-5E8224FA0C5C}" presName="rootConnector" presStyleLbl="node2" presStyleIdx="3" presStyleCnt="4"/>
      <dgm:spPr/>
    </dgm:pt>
    <dgm:pt modelId="{18959521-2F87-3244-92C4-E6080F43646E}" type="pres">
      <dgm:prSet presAssocID="{A8911F96-D0AD-B740-8EF4-5E8224FA0C5C}" presName="hierChild4" presStyleCnt="0"/>
      <dgm:spPr/>
    </dgm:pt>
    <dgm:pt modelId="{7AD20C92-731C-704D-985A-BFB747306E8C}" type="pres">
      <dgm:prSet presAssocID="{A8911F96-D0AD-B740-8EF4-5E8224FA0C5C}" presName="hierChild5" presStyleCnt="0"/>
      <dgm:spPr/>
    </dgm:pt>
    <dgm:pt modelId="{3A742C5E-D32B-BF41-9CB4-4A66676F9E7A}" type="pres">
      <dgm:prSet presAssocID="{6E19308C-D7C8-4749-9FF8-54EE1B31C7A4}" presName="hierChild3" presStyleCnt="0"/>
      <dgm:spPr/>
    </dgm:pt>
  </dgm:ptLst>
  <dgm:cxnLst>
    <dgm:cxn modelId="{3BD11C0A-4AE2-8E4B-9857-B64C16A4C5C5}" type="presOf" srcId="{C69A6876-39AC-6D48-A46B-94A141344C6B}" destId="{25061062-10D9-324F-9572-6EE3C9D52697}" srcOrd="0" destOrd="0" presId="urn:microsoft.com/office/officeart/2009/3/layout/HorizontalOrganizationChart#5"/>
    <dgm:cxn modelId="{92F98E28-ECA3-B54A-9440-30B6734F8102}" type="presOf" srcId="{77B7C68B-9885-D640-9191-2BB1F91A51E9}" destId="{DC9B3BE5-46D9-B04D-A01D-E5076D030368}" srcOrd="1" destOrd="0" presId="urn:microsoft.com/office/officeart/2009/3/layout/HorizontalOrganizationChart#5"/>
    <dgm:cxn modelId="{77270636-E28F-5248-982E-17DE2756F8CB}" srcId="{6E19308C-D7C8-4749-9FF8-54EE1B31C7A4}" destId="{960F1BA2-51A2-4940-B4EC-111CBDDE7080}" srcOrd="2" destOrd="0" parTransId="{49F181FD-0FF3-264F-A035-3BD0A480AEE6}" sibTransId="{26E26E78-7790-7A4F-82EA-41DABB8BE28C}"/>
    <dgm:cxn modelId="{22CF3B38-8AD5-5F46-A199-E5B07C940A3D}" type="presOf" srcId="{6E19308C-D7C8-4749-9FF8-54EE1B31C7A4}" destId="{AF05087C-4042-8F4E-BFD4-19C276C072DB}" srcOrd="0" destOrd="0" presId="urn:microsoft.com/office/officeart/2009/3/layout/HorizontalOrganizationChart#5"/>
    <dgm:cxn modelId="{D590A15E-ADCA-F945-A10E-F024353C2938}" type="presOf" srcId="{D91CFE95-5582-844B-9C95-00E881B0D1E2}" destId="{4D010449-72EF-9643-8B75-7DBEB9EA235B}" srcOrd="0" destOrd="0" presId="urn:microsoft.com/office/officeart/2009/3/layout/HorizontalOrganizationChart#5"/>
    <dgm:cxn modelId="{D5223C43-7256-5E44-8218-92058B37336E}" type="presOf" srcId="{0D5BED98-6C20-4A9F-816D-01ABCCB10BA4}" destId="{40DDB9C6-474C-3E43-94DC-BB03865B0094}" srcOrd="0" destOrd="0" presId="urn:microsoft.com/office/officeart/2009/3/layout/HorizontalOrganizationChart#5"/>
    <dgm:cxn modelId="{C721E16B-43CA-E640-9197-20CA8B09C610}" type="presOf" srcId="{A8911F96-D0AD-B740-8EF4-5E8224FA0C5C}" destId="{8752B396-263C-AE4C-856A-EEA239A6E7D3}" srcOrd="0" destOrd="0" presId="urn:microsoft.com/office/officeart/2009/3/layout/HorizontalOrganizationChart#5"/>
    <dgm:cxn modelId="{19B2266E-DB3C-DE46-83F0-16C07A979995}" srcId="{6E19308C-D7C8-4749-9FF8-54EE1B31C7A4}" destId="{D91CFE95-5582-844B-9C95-00E881B0D1E2}" srcOrd="0" destOrd="0" parTransId="{A1C57414-D645-0748-9DC7-66747100BD84}" sibTransId="{AC93C15B-898C-4140-A12F-FC790ACBEEE7}"/>
    <dgm:cxn modelId="{95EEC553-C942-0748-A304-2AEB9AD8CCB2}" type="presOf" srcId="{A8911F96-D0AD-B740-8EF4-5E8224FA0C5C}" destId="{BDEA7329-8B1C-AA40-9D24-113FA418E03E}" srcOrd="1" destOrd="0" presId="urn:microsoft.com/office/officeart/2009/3/layout/HorizontalOrganizationChart#5"/>
    <dgm:cxn modelId="{80803054-2B52-3641-B396-FFEE96780A43}" srcId="{6E19308C-D7C8-4749-9FF8-54EE1B31C7A4}" destId="{77B7C68B-9885-D640-9191-2BB1F91A51E9}" srcOrd="1" destOrd="0" parTransId="{A6BFA6A7-3FEC-C941-B14D-B1FB82BA2FEF}" sibTransId="{A0B661E4-71C4-054D-BE69-AC172E94D02C}"/>
    <dgm:cxn modelId="{AB43EF58-C190-714E-B5E1-6EAF6CB398BF}" type="presOf" srcId="{77B7C68B-9885-D640-9191-2BB1F91A51E9}" destId="{E78C5E19-B22E-BD46-B317-889585A5F709}" srcOrd="0" destOrd="0" presId="urn:microsoft.com/office/officeart/2009/3/layout/HorizontalOrganizationChart#5"/>
    <dgm:cxn modelId="{5C7B6059-F270-BD44-AB9F-EB2303AF341B}" type="presOf" srcId="{A1C57414-D645-0748-9DC7-66747100BD84}" destId="{FDDDD9EB-B526-0B41-842A-B521CAF410AF}" srcOrd="0" destOrd="0" presId="urn:microsoft.com/office/officeart/2009/3/layout/HorizontalOrganizationChart#5"/>
    <dgm:cxn modelId="{4933FA7D-4D81-0748-9147-D6EAA7AF9E3E}" type="presOf" srcId="{D91CFE95-5582-844B-9C95-00E881B0D1E2}" destId="{0766EA3C-D60B-F149-874E-5BA7E7FE889A}" srcOrd="1" destOrd="0" presId="urn:microsoft.com/office/officeart/2009/3/layout/HorizontalOrganizationChart#5"/>
    <dgm:cxn modelId="{3259D48D-7CFF-2445-8807-81C62EBC31A0}" type="presOf" srcId="{6E19308C-D7C8-4749-9FF8-54EE1B31C7A4}" destId="{7A7A33C5-D5CB-5045-B07C-E5D8D5483B40}" srcOrd="1" destOrd="0" presId="urn:microsoft.com/office/officeart/2009/3/layout/HorizontalOrganizationChart#5"/>
    <dgm:cxn modelId="{FC2BEEA5-8EBA-450C-8827-9C1DC5D1A789}" srcId="{0D5BED98-6C20-4A9F-816D-01ABCCB10BA4}" destId="{6E19308C-D7C8-4749-9FF8-54EE1B31C7A4}" srcOrd="0" destOrd="0" parTransId="{0E9F03F0-DFDB-4000-9B01-74CA427108F9}" sibTransId="{D6E9A84D-653E-4E54-A3F8-CDE4EB1E4FF0}"/>
    <dgm:cxn modelId="{89AE74A7-AD8E-B24C-9E05-69EB0D3AF9AD}" srcId="{6E19308C-D7C8-4749-9FF8-54EE1B31C7A4}" destId="{A8911F96-D0AD-B740-8EF4-5E8224FA0C5C}" srcOrd="3" destOrd="0" parTransId="{C69A6876-39AC-6D48-A46B-94A141344C6B}" sibTransId="{1643967D-25A2-CB4C-A197-01ABB96D6824}"/>
    <dgm:cxn modelId="{A1D988D9-73BE-7E44-837A-B8CEA4B7689A}" type="presOf" srcId="{960F1BA2-51A2-4940-B4EC-111CBDDE7080}" destId="{69790609-EE65-8A4E-95E8-4C4DE61DEF76}" srcOrd="0" destOrd="0" presId="urn:microsoft.com/office/officeart/2009/3/layout/HorizontalOrganizationChart#5"/>
    <dgm:cxn modelId="{FF62B2DA-55BF-6044-927B-EFFDAAE24E87}" type="presOf" srcId="{49F181FD-0FF3-264F-A035-3BD0A480AEE6}" destId="{020544B0-1D04-E44A-997A-15C7126DA21C}" srcOrd="0" destOrd="0" presId="urn:microsoft.com/office/officeart/2009/3/layout/HorizontalOrganizationChart#5"/>
    <dgm:cxn modelId="{339E03E4-A712-644D-9029-B8A159197DCD}" type="presOf" srcId="{960F1BA2-51A2-4940-B4EC-111CBDDE7080}" destId="{F8794C3E-506B-CB4B-B1EB-0F0EFFE86D9C}" srcOrd="1" destOrd="0" presId="urn:microsoft.com/office/officeart/2009/3/layout/HorizontalOrganizationChart#5"/>
    <dgm:cxn modelId="{E738A6F3-6F53-8747-9237-2B8E34571529}" type="presOf" srcId="{A6BFA6A7-3FEC-C941-B14D-B1FB82BA2FEF}" destId="{7B2A3BFB-832B-9E4E-8FAD-606EE62F44E1}" srcOrd="0" destOrd="0" presId="urn:microsoft.com/office/officeart/2009/3/layout/HorizontalOrganizationChart#5"/>
    <dgm:cxn modelId="{204D557C-5CB0-EF41-A47C-33BBB74B7EA9}" type="presParOf" srcId="{40DDB9C6-474C-3E43-94DC-BB03865B0094}" destId="{C43F6F55-D333-D44A-B855-9FC2FED95C54}" srcOrd="0" destOrd="0" presId="urn:microsoft.com/office/officeart/2009/3/layout/HorizontalOrganizationChart#5"/>
    <dgm:cxn modelId="{5F2AF0D3-17B1-FF4D-892A-759170CDC1D9}" type="presParOf" srcId="{C43F6F55-D333-D44A-B855-9FC2FED95C54}" destId="{0C542D1C-FC19-CC45-9A87-B44EEF74B93F}" srcOrd="0" destOrd="0" presId="urn:microsoft.com/office/officeart/2009/3/layout/HorizontalOrganizationChart#5"/>
    <dgm:cxn modelId="{15409281-D0D6-C549-8089-7F7484290E92}" type="presParOf" srcId="{0C542D1C-FC19-CC45-9A87-B44EEF74B93F}" destId="{AF05087C-4042-8F4E-BFD4-19C276C072DB}" srcOrd="0" destOrd="0" presId="urn:microsoft.com/office/officeart/2009/3/layout/HorizontalOrganizationChart#5"/>
    <dgm:cxn modelId="{B226B578-3186-C34E-93D8-38447868A950}" type="presParOf" srcId="{0C542D1C-FC19-CC45-9A87-B44EEF74B93F}" destId="{7A7A33C5-D5CB-5045-B07C-E5D8D5483B40}" srcOrd="1" destOrd="0" presId="urn:microsoft.com/office/officeart/2009/3/layout/HorizontalOrganizationChart#5"/>
    <dgm:cxn modelId="{530EAD0A-3A0A-D449-8679-8ABB756E4CAD}" type="presParOf" srcId="{C43F6F55-D333-D44A-B855-9FC2FED95C54}" destId="{CA44D9A4-F46E-434C-AB42-144BED9FD8C5}" srcOrd="1" destOrd="0" presId="urn:microsoft.com/office/officeart/2009/3/layout/HorizontalOrganizationChart#5"/>
    <dgm:cxn modelId="{355F3C72-9E5B-DE42-8B13-74DB5CE801FE}" type="presParOf" srcId="{CA44D9A4-F46E-434C-AB42-144BED9FD8C5}" destId="{FDDDD9EB-B526-0B41-842A-B521CAF410AF}" srcOrd="0" destOrd="0" presId="urn:microsoft.com/office/officeart/2009/3/layout/HorizontalOrganizationChart#5"/>
    <dgm:cxn modelId="{FD75B841-F884-2243-B20D-E7F4A7400F23}" type="presParOf" srcId="{CA44D9A4-F46E-434C-AB42-144BED9FD8C5}" destId="{7DE7CC72-C834-194D-BE0D-65CE6B8C5313}" srcOrd="1" destOrd="0" presId="urn:microsoft.com/office/officeart/2009/3/layout/HorizontalOrganizationChart#5"/>
    <dgm:cxn modelId="{C4405860-57B6-004D-B305-34855A82F660}" type="presParOf" srcId="{7DE7CC72-C834-194D-BE0D-65CE6B8C5313}" destId="{639ED9CB-A21E-034B-904F-3E3202C6D627}" srcOrd="0" destOrd="0" presId="urn:microsoft.com/office/officeart/2009/3/layout/HorizontalOrganizationChart#5"/>
    <dgm:cxn modelId="{2286D65B-B556-454F-B3E6-176E7ECE21C4}" type="presParOf" srcId="{639ED9CB-A21E-034B-904F-3E3202C6D627}" destId="{4D010449-72EF-9643-8B75-7DBEB9EA235B}" srcOrd="0" destOrd="0" presId="urn:microsoft.com/office/officeart/2009/3/layout/HorizontalOrganizationChart#5"/>
    <dgm:cxn modelId="{682AA9BF-0D92-1246-99A8-29265F3D99A0}" type="presParOf" srcId="{639ED9CB-A21E-034B-904F-3E3202C6D627}" destId="{0766EA3C-D60B-F149-874E-5BA7E7FE889A}" srcOrd="1" destOrd="0" presId="urn:microsoft.com/office/officeart/2009/3/layout/HorizontalOrganizationChart#5"/>
    <dgm:cxn modelId="{104EFF7D-CD68-6A4D-B8C9-0C7B427CDFF6}" type="presParOf" srcId="{7DE7CC72-C834-194D-BE0D-65CE6B8C5313}" destId="{54379233-FDC0-C848-B2BD-2C14C508A783}" srcOrd="1" destOrd="0" presId="urn:microsoft.com/office/officeart/2009/3/layout/HorizontalOrganizationChart#5"/>
    <dgm:cxn modelId="{C137F6B4-4CA3-1D4D-8EBC-710C29270D52}" type="presParOf" srcId="{7DE7CC72-C834-194D-BE0D-65CE6B8C5313}" destId="{B0A2C61A-9773-C146-A634-369F447CDB08}" srcOrd="2" destOrd="0" presId="urn:microsoft.com/office/officeart/2009/3/layout/HorizontalOrganizationChart#5"/>
    <dgm:cxn modelId="{29254998-714A-174A-8814-2A3E65436749}" type="presParOf" srcId="{CA44D9A4-F46E-434C-AB42-144BED9FD8C5}" destId="{7B2A3BFB-832B-9E4E-8FAD-606EE62F44E1}" srcOrd="2" destOrd="0" presId="urn:microsoft.com/office/officeart/2009/3/layout/HorizontalOrganizationChart#5"/>
    <dgm:cxn modelId="{49B15482-CD34-C94D-A740-2618056362D5}" type="presParOf" srcId="{CA44D9A4-F46E-434C-AB42-144BED9FD8C5}" destId="{7EAE567F-ABA5-964C-B43F-9D4654490482}" srcOrd="3" destOrd="0" presId="urn:microsoft.com/office/officeart/2009/3/layout/HorizontalOrganizationChart#5"/>
    <dgm:cxn modelId="{BD7331F2-2E40-0845-990E-7649C3B190D9}" type="presParOf" srcId="{7EAE567F-ABA5-964C-B43F-9D4654490482}" destId="{A4E19C56-06B5-C141-95D3-62FFC483EBC5}" srcOrd="0" destOrd="0" presId="urn:microsoft.com/office/officeart/2009/3/layout/HorizontalOrganizationChart#5"/>
    <dgm:cxn modelId="{AF96F049-9B85-B448-81C7-7DDFADB0DF75}" type="presParOf" srcId="{A4E19C56-06B5-C141-95D3-62FFC483EBC5}" destId="{E78C5E19-B22E-BD46-B317-889585A5F709}" srcOrd="0" destOrd="0" presId="urn:microsoft.com/office/officeart/2009/3/layout/HorizontalOrganizationChart#5"/>
    <dgm:cxn modelId="{35ED2B37-F854-384F-8F18-84C5EE1C09D7}" type="presParOf" srcId="{A4E19C56-06B5-C141-95D3-62FFC483EBC5}" destId="{DC9B3BE5-46D9-B04D-A01D-E5076D030368}" srcOrd="1" destOrd="0" presId="urn:microsoft.com/office/officeart/2009/3/layout/HorizontalOrganizationChart#5"/>
    <dgm:cxn modelId="{B4965FA3-B6B3-D245-BCF8-23E4880EC5C4}" type="presParOf" srcId="{7EAE567F-ABA5-964C-B43F-9D4654490482}" destId="{49A17216-CB6F-844A-B678-68004191AE28}" srcOrd="1" destOrd="0" presId="urn:microsoft.com/office/officeart/2009/3/layout/HorizontalOrganizationChart#5"/>
    <dgm:cxn modelId="{9B712CD1-AF5F-6942-9671-9DD4AA880F98}" type="presParOf" srcId="{7EAE567F-ABA5-964C-B43F-9D4654490482}" destId="{2FAB6FE3-1D96-744B-A5DD-8C8598B2F3EE}" srcOrd="2" destOrd="0" presId="urn:microsoft.com/office/officeart/2009/3/layout/HorizontalOrganizationChart#5"/>
    <dgm:cxn modelId="{3169E074-C964-844B-973C-2FBA353C7038}" type="presParOf" srcId="{CA44D9A4-F46E-434C-AB42-144BED9FD8C5}" destId="{020544B0-1D04-E44A-997A-15C7126DA21C}" srcOrd="4" destOrd="0" presId="urn:microsoft.com/office/officeart/2009/3/layout/HorizontalOrganizationChart#5"/>
    <dgm:cxn modelId="{A3813D7C-0ACB-974E-93D4-A0932A176DF3}" type="presParOf" srcId="{CA44D9A4-F46E-434C-AB42-144BED9FD8C5}" destId="{12696F87-FB86-274F-90C9-9791D7F3DD01}" srcOrd="5" destOrd="0" presId="urn:microsoft.com/office/officeart/2009/3/layout/HorizontalOrganizationChart#5"/>
    <dgm:cxn modelId="{397D9948-B887-2B4F-936C-795B6D527299}" type="presParOf" srcId="{12696F87-FB86-274F-90C9-9791D7F3DD01}" destId="{CE879C4B-1959-B241-BE64-AABC023C7B70}" srcOrd="0" destOrd="0" presId="urn:microsoft.com/office/officeart/2009/3/layout/HorizontalOrganizationChart#5"/>
    <dgm:cxn modelId="{7AB7244D-4D1E-D34C-8726-4CF8C67338A4}" type="presParOf" srcId="{CE879C4B-1959-B241-BE64-AABC023C7B70}" destId="{69790609-EE65-8A4E-95E8-4C4DE61DEF76}" srcOrd="0" destOrd="0" presId="urn:microsoft.com/office/officeart/2009/3/layout/HorizontalOrganizationChart#5"/>
    <dgm:cxn modelId="{717C2596-9DED-6742-A890-35526B98B85D}" type="presParOf" srcId="{CE879C4B-1959-B241-BE64-AABC023C7B70}" destId="{F8794C3E-506B-CB4B-B1EB-0F0EFFE86D9C}" srcOrd="1" destOrd="0" presId="urn:microsoft.com/office/officeart/2009/3/layout/HorizontalOrganizationChart#5"/>
    <dgm:cxn modelId="{594C4EC6-1B3C-CD43-9856-0EAF5332947F}" type="presParOf" srcId="{12696F87-FB86-274F-90C9-9791D7F3DD01}" destId="{503332D6-0A92-9F43-9686-ECBD242C3D17}" srcOrd="1" destOrd="0" presId="urn:microsoft.com/office/officeart/2009/3/layout/HorizontalOrganizationChart#5"/>
    <dgm:cxn modelId="{632A023A-70CB-E547-94F9-223B39AC8B60}" type="presParOf" srcId="{12696F87-FB86-274F-90C9-9791D7F3DD01}" destId="{24BB97C8-0488-6248-9E0E-0C148D004185}" srcOrd="2" destOrd="0" presId="urn:microsoft.com/office/officeart/2009/3/layout/HorizontalOrganizationChart#5"/>
    <dgm:cxn modelId="{392E76D7-BC3B-824D-B21A-2E4B5B3EE957}" type="presParOf" srcId="{CA44D9A4-F46E-434C-AB42-144BED9FD8C5}" destId="{25061062-10D9-324F-9572-6EE3C9D52697}" srcOrd="6" destOrd="0" presId="urn:microsoft.com/office/officeart/2009/3/layout/HorizontalOrganizationChart#5"/>
    <dgm:cxn modelId="{C47FA2D0-1909-CE4A-8565-EEFA4C2CA808}" type="presParOf" srcId="{CA44D9A4-F46E-434C-AB42-144BED9FD8C5}" destId="{D8B91D0A-2458-BD48-A43F-1EA1CEF49B13}" srcOrd="7" destOrd="0" presId="urn:microsoft.com/office/officeart/2009/3/layout/HorizontalOrganizationChart#5"/>
    <dgm:cxn modelId="{841387CA-EA9C-2641-8BD6-82978DE132FE}" type="presParOf" srcId="{D8B91D0A-2458-BD48-A43F-1EA1CEF49B13}" destId="{C20A9E92-BB50-6B4D-B132-214C028A564B}" srcOrd="0" destOrd="0" presId="urn:microsoft.com/office/officeart/2009/3/layout/HorizontalOrganizationChart#5"/>
    <dgm:cxn modelId="{7C45823E-FEF2-5E41-9376-1C70A819DE8D}" type="presParOf" srcId="{C20A9E92-BB50-6B4D-B132-214C028A564B}" destId="{8752B396-263C-AE4C-856A-EEA239A6E7D3}" srcOrd="0" destOrd="0" presId="urn:microsoft.com/office/officeart/2009/3/layout/HorizontalOrganizationChart#5"/>
    <dgm:cxn modelId="{BD4B8A41-C5C0-DE47-9B08-D305CCA7D3D3}" type="presParOf" srcId="{C20A9E92-BB50-6B4D-B132-214C028A564B}" destId="{BDEA7329-8B1C-AA40-9D24-113FA418E03E}" srcOrd="1" destOrd="0" presId="urn:microsoft.com/office/officeart/2009/3/layout/HorizontalOrganizationChart#5"/>
    <dgm:cxn modelId="{8C5D5DED-1D7C-0746-ABA7-5D85250640E9}" type="presParOf" srcId="{D8B91D0A-2458-BD48-A43F-1EA1CEF49B13}" destId="{18959521-2F87-3244-92C4-E6080F43646E}" srcOrd="1" destOrd="0" presId="urn:microsoft.com/office/officeart/2009/3/layout/HorizontalOrganizationChart#5"/>
    <dgm:cxn modelId="{CAD2AB7A-F957-CF4A-A227-1D427C39A79E}" type="presParOf" srcId="{D8B91D0A-2458-BD48-A43F-1EA1CEF49B13}" destId="{7AD20C92-731C-704D-985A-BFB747306E8C}" srcOrd="2" destOrd="0" presId="urn:microsoft.com/office/officeart/2009/3/layout/HorizontalOrganizationChart#5"/>
    <dgm:cxn modelId="{F4148F8D-5E12-804C-A6F5-C87A450CB01D}" type="presParOf" srcId="{C43F6F55-D333-D44A-B855-9FC2FED95C54}" destId="{3A742C5E-D32B-BF41-9CB4-4A66676F9E7A}" srcOrd="2" destOrd="0" presId="urn:microsoft.com/office/officeart/2009/3/layout/HorizontalOrganizationChart#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9/3/layout/HorizontalOrganizationChart#6" loCatId="hierarchy" qsTypeId="urn:microsoft.com/office/officeart/2005/8/quickstyle/simple1#24" qsCatId="simple" csTypeId="urn:microsoft.com/office/officeart/2005/8/colors/accent5_1#24" csCatId="accent5" phldr="1"/>
      <dgm:spPr/>
      <dgm:t>
        <a:bodyPr/>
        <a:lstStyle/>
        <a:p>
          <a:endParaRPr lang="zh-CN" altLang="en-US"/>
        </a:p>
      </dgm:t>
    </dgm:pt>
    <dgm:pt modelId="{6E19308C-D7C8-4749-9FF8-54EE1B31C7A4}">
      <dgm:prSet custT="1"/>
      <dgm:spPr/>
      <dgm:t>
        <a:bodyPr/>
        <a:lstStyle/>
        <a:p>
          <a:pPr algn="ctr"/>
          <a:r>
            <a:rPr lang="en-US" altLang="zh-CN" sz="40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40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科学性和革命性的统一：概念</a:t>
          </a:r>
        </a:p>
      </dgm:t>
    </dgm:pt>
    <dgm:pt modelId="{0E9F03F0-DFDB-4000-9B01-74CA427108F9}" type="parTrans" cxnId="{FC2BEEA5-8EBA-450C-8827-9C1DC5D1A789}">
      <dgm:prSet custT="1"/>
      <dgm:spPr/>
      <dgm:t>
        <a:bodyPr/>
        <a:lstStyle/>
        <a:p>
          <a:endParaRPr lang="zh-CN" altLang="en-US" sz="2000"/>
        </a:p>
      </dgm:t>
    </dgm:pt>
    <dgm:pt modelId="{D6E9A84D-653E-4E54-A3F8-CDE4EB1E4FF0}" type="sibTrans" cxnId="{FC2BEEA5-8EBA-450C-8827-9C1DC5D1A789}">
      <dgm:prSet/>
      <dgm:spPr/>
      <dgm:t>
        <a:bodyPr/>
        <a:lstStyle/>
        <a:p>
          <a:endParaRPr lang="zh-CN" altLang="en-US" sz="2000"/>
        </a:p>
      </dgm:t>
    </dgm:pt>
    <dgm:pt modelId="{D91CFE95-5582-844B-9C95-00E881B0D1E2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科学内涵</a:t>
          </a:r>
        </a:p>
      </dgm:t>
    </dgm:pt>
    <dgm:pt modelId="{A1C57414-D645-0748-9DC7-66747100BD84}" type="parTrans" cxnId="{19B2266E-DB3C-DE46-83F0-16C07A979995}">
      <dgm:prSet/>
      <dgm:spPr/>
      <dgm:t>
        <a:bodyPr/>
        <a:lstStyle/>
        <a:p>
          <a:endParaRPr lang="zh-CN" altLang="en-US"/>
        </a:p>
      </dgm:t>
    </dgm:pt>
    <dgm:pt modelId="{AC93C15B-898C-4140-A12F-FC790ACBEEE7}" type="sibTrans" cxnId="{19B2266E-DB3C-DE46-83F0-16C07A979995}">
      <dgm:prSet/>
      <dgm:spPr/>
      <dgm:t>
        <a:bodyPr/>
        <a:lstStyle/>
        <a:p>
          <a:endParaRPr lang="zh-CN" altLang="en-US"/>
        </a:p>
      </dgm:t>
    </dgm:pt>
    <dgm:pt modelId="{77B7C68B-9885-D640-9191-2BB1F91A51E9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4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理论特征</a:t>
          </a:r>
        </a:p>
      </dgm:t>
    </dgm:pt>
    <dgm:pt modelId="{A6BFA6A7-3FEC-C941-B14D-B1FB82BA2FEF}" type="parTrans" cxnId="{80803054-2B52-3641-B396-FFEE96780A43}">
      <dgm:prSet/>
      <dgm:spPr/>
      <dgm:t>
        <a:bodyPr/>
        <a:lstStyle/>
        <a:p>
          <a:endParaRPr lang="zh-CN" altLang="en-US"/>
        </a:p>
      </dgm:t>
    </dgm:pt>
    <dgm:pt modelId="{A0B661E4-71C4-054D-BE69-AC172E94D02C}" type="sibTrans" cxnId="{80803054-2B52-3641-B396-FFEE96780A43}">
      <dgm:prSet/>
      <dgm:spPr/>
      <dgm:t>
        <a:bodyPr/>
        <a:lstStyle/>
        <a:p>
          <a:endParaRPr lang="zh-CN" altLang="en-US"/>
        </a:p>
      </dgm:t>
    </dgm:pt>
    <dgm:pt modelId="{960F1BA2-51A2-4940-B4EC-111CBDDE7080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4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理论品质</a:t>
          </a:r>
        </a:p>
      </dgm:t>
    </dgm:pt>
    <dgm:pt modelId="{49F181FD-0FF3-264F-A035-3BD0A480AEE6}" type="parTrans" cxnId="{77270636-E28F-5248-982E-17DE2756F8CB}">
      <dgm:prSet/>
      <dgm:spPr/>
      <dgm:t>
        <a:bodyPr/>
        <a:lstStyle/>
        <a:p>
          <a:endParaRPr lang="zh-CN" altLang="en-US"/>
        </a:p>
      </dgm:t>
    </dgm:pt>
    <dgm:pt modelId="{26E26E78-7790-7A4F-82EA-41DABB8BE28C}" type="sibTrans" cxnId="{77270636-E28F-5248-982E-17DE2756F8CB}">
      <dgm:prSet/>
      <dgm:spPr/>
      <dgm:t>
        <a:bodyPr/>
        <a:lstStyle/>
        <a:p>
          <a:endParaRPr lang="zh-CN" altLang="en-US"/>
        </a:p>
      </dgm:t>
    </dgm:pt>
    <dgm:pt modelId="{A8911F96-D0AD-B740-8EF4-5E8224FA0C5C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4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社会理想</a:t>
          </a:r>
        </a:p>
      </dgm:t>
    </dgm:pt>
    <dgm:pt modelId="{C69A6876-39AC-6D48-A46B-94A141344C6B}" type="parTrans" cxnId="{89AE74A7-AD8E-B24C-9E05-69EB0D3AF9AD}">
      <dgm:prSet/>
      <dgm:spPr/>
      <dgm:t>
        <a:bodyPr/>
        <a:lstStyle/>
        <a:p>
          <a:endParaRPr lang="zh-CN" altLang="en-US"/>
        </a:p>
      </dgm:t>
    </dgm:pt>
    <dgm:pt modelId="{1643967D-25A2-CB4C-A197-01ABB96D6824}" type="sibTrans" cxnId="{89AE74A7-AD8E-B24C-9E05-69EB0D3AF9AD}">
      <dgm:prSet/>
      <dgm:spPr/>
      <dgm:t>
        <a:bodyPr/>
        <a:lstStyle/>
        <a:p>
          <a:endParaRPr lang="zh-CN" altLang="en-US"/>
        </a:p>
      </dgm:t>
    </dgm:pt>
    <dgm:pt modelId="{D9B414B0-489B-2F44-9049-4E25B478804B}">
      <dgm:prSet custT="1"/>
      <dgm:spPr/>
      <dgm:t>
        <a:bodyPr/>
        <a:lstStyle/>
        <a:p>
          <a:r>
            <a:rPr lang="zh-CN" altLang="en-US" sz="40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含义</a:t>
          </a:r>
        </a:p>
      </dgm:t>
    </dgm:pt>
    <dgm:pt modelId="{09DA12C2-4DD9-F047-AC03-EB8D1C20A6E9}" type="parTrans" cxnId="{3C3BF6AD-67D7-C840-BB98-60E2310AFE22}">
      <dgm:prSet/>
      <dgm:spPr/>
      <dgm:t>
        <a:bodyPr/>
        <a:lstStyle/>
        <a:p>
          <a:endParaRPr lang="zh-CN" altLang="en-US"/>
        </a:p>
      </dgm:t>
    </dgm:pt>
    <dgm:pt modelId="{0E993635-BE26-A549-96FB-B706DC5508BC}" type="sibTrans" cxnId="{3C3BF6AD-67D7-C840-BB98-60E2310AFE22}">
      <dgm:prSet/>
      <dgm:spPr/>
      <dgm:t>
        <a:bodyPr/>
        <a:lstStyle/>
        <a:p>
          <a:endParaRPr lang="zh-CN" altLang="en-US"/>
        </a:p>
      </dgm:t>
    </dgm:pt>
    <dgm:pt modelId="{06B57000-BFEE-1647-B3E9-93CBF69D2DC1}">
      <dgm:prSet custT="1"/>
      <dgm:spPr/>
      <dgm:t>
        <a:bodyPr/>
        <a:lstStyle/>
        <a:p>
          <a:r>
            <a:rPr lang="zh-CN" altLang="en-US" sz="40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组成部分</a:t>
          </a:r>
        </a:p>
      </dgm:t>
    </dgm:pt>
    <dgm:pt modelId="{C4190C2A-0785-3247-B42A-A41A446DF20B}" type="parTrans" cxnId="{1DD31450-29BA-394B-9EE7-87A1AC8C0740}">
      <dgm:prSet/>
      <dgm:spPr/>
      <dgm:t>
        <a:bodyPr/>
        <a:lstStyle/>
        <a:p>
          <a:endParaRPr lang="zh-CN" altLang="en-US"/>
        </a:p>
      </dgm:t>
    </dgm:pt>
    <dgm:pt modelId="{AD3CFCE6-F023-CB45-B1B3-49C558B6B333}" type="sibTrans" cxnId="{1DD31450-29BA-394B-9EE7-87A1AC8C0740}">
      <dgm:prSet/>
      <dgm:spPr/>
      <dgm:t>
        <a:bodyPr/>
        <a:lstStyle/>
        <a:p>
          <a:endParaRPr lang="zh-CN" altLang="en-US"/>
        </a:p>
      </dgm:t>
    </dgm:pt>
    <dgm:pt modelId="{40DDB9C6-474C-3E43-94DC-BB03865B0094}" type="pres">
      <dgm:prSet presAssocID="{0D5BED98-6C20-4A9F-816D-01ABCCB10BA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43F6F55-D333-D44A-B855-9FC2FED95C54}" type="pres">
      <dgm:prSet presAssocID="{6E19308C-D7C8-4749-9FF8-54EE1B31C7A4}" presName="hierRoot1" presStyleCnt="0">
        <dgm:presLayoutVars>
          <dgm:hierBranch val="init"/>
        </dgm:presLayoutVars>
      </dgm:prSet>
      <dgm:spPr/>
    </dgm:pt>
    <dgm:pt modelId="{0C542D1C-FC19-CC45-9A87-B44EEF74B93F}" type="pres">
      <dgm:prSet presAssocID="{6E19308C-D7C8-4749-9FF8-54EE1B31C7A4}" presName="rootComposite1" presStyleCnt="0"/>
      <dgm:spPr/>
    </dgm:pt>
    <dgm:pt modelId="{AF05087C-4042-8F4E-BFD4-19C276C072DB}" type="pres">
      <dgm:prSet presAssocID="{6E19308C-D7C8-4749-9FF8-54EE1B31C7A4}" presName="rootText1" presStyleLbl="node0" presStyleIdx="0" presStyleCnt="1" custScaleX="191398">
        <dgm:presLayoutVars>
          <dgm:chPref val="3"/>
        </dgm:presLayoutVars>
      </dgm:prSet>
      <dgm:spPr/>
    </dgm:pt>
    <dgm:pt modelId="{7A7A33C5-D5CB-5045-B07C-E5D8D5483B40}" type="pres">
      <dgm:prSet presAssocID="{6E19308C-D7C8-4749-9FF8-54EE1B31C7A4}" presName="rootConnector1" presStyleLbl="node1" presStyleIdx="0" presStyleCnt="0"/>
      <dgm:spPr/>
    </dgm:pt>
    <dgm:pt modelId="{CA44D9A4-F46E-434C-AB42-144BED9FD8C5}" type="pres">
      <dgm:prSet presAssocID="{6E19308C-D7C8-4749-9FF8-54EE1B31C7A4}" presName="hierChild2" presStyleCnt="0"/>
      <dgm:spPr/>
    </dgm:pt>
    <dgm:pt modelId="{FDDDD9EB-B526-0B41-842A-B521CAF410AF}" type="pres">
      <dgm:prSet presAssocID="{A1C57414-D645-0748-9DC7-66747100BD84}" presName="Name64" presStyleLbl="parChTrans1D2" presStyleIdx="0" presStyleCnt="4"/>
      <dgm:spPr/>
    </dgm:pt>
    <dgm:pt modelId="{7DE7CC72-C834-194D-BE0D-65CE6B8C5313}" type="pres">
      <dgm:prSet presAssocID="{D91CFE95-5582-844B-9C95-00E881B0D1E2}" presName="hierRoot2" presStyleCnt="0">
        <dgm:presLayoutVars>
          <dgm:hierBranch val="init"/>
        </dgm:presLayoutVars>
      </dgm:prSet>
      <dgm:spPr/>
    </dgm:pt>
    <dgm:pt modelId="{639ED9CB-A21E-034B-904F-3E3202C6D627}" type="pres">
      <dgm:prSet presAssocID="{D91CFE95-5582-844B-9C95-00E881B0D1E2}" presName="rootComposite" presStyleCnt="0"/>
      <dgm:spPr/>
    </dgm:pt>
    <dgm:pt modelId="{4D010449-72EF-9643-8B75-7DBEB9EA235B}" type="pres">
      <dgm:prSet presAssocID="{D91CFE95-5582-844B-9C95-00E881B0D1E2}" presName="rootText" presStyleLbl="node2" presStyleIdx="0" presStyleCnt="4">
        <dgm:presLayoutVars>
          <dgm:chPref val="3"/>
        </dgm:presLayoutVars>
      </dgm:prSet>
      <dgm:spPr/>
    </dgm:pt>
    <dgm:pt modelId="{0766EA3C-D60B-F149-874E-5BA7E7FE889A}" type="pres">
      <dgm:prSet presAssocID="{D91CFE95-5582-844B-9C95-00E881B0D1E2}" presName="rootConnector" presStyleLbl="node2" presStyleIdx="0" presStyleCnt="4"/>
      <dgm:spPr/>
    </dgm:pt>
    <dgm:pt modelId="{54379233-FDC0-C848-B2BD-2C14C508A783}" type="pres">
      <dgm:prSet presAssocID="{D91CFE95-5582-844B-9C95-00E881B0D1E2}" presName="hierChild4" presStyleCnt="0"/>
      <dgm:spPr/>
    </dgm:pt>
    <dgm:pt modelId="{4155F0EB-8DB1-1F4C-9F6C-FCF70E310210}" type="pres">
      <dgm:prSet presAssocID="{09DA12C2-4DD9-F047-AC03-EB8D1C20A6E9}" presName="Name64" presStyleLbl="parChTrans1D3" presStyleIdx="0" presStyleCnt="2"/>
      <dgm:spPr/>
    </dgm:pt>
    <dgm:pt modelId="{AA18EFAF-0E53-CA4F-883E-5081D5498AF1}" type="pres">
      <dgm:prSet presAssocID="{D9B414B0-489B-2F44-9049-4E25B478804B}" presName="hierRoot2" presStyleCnt="0">
        <dgm:presLayoutVars>
          <dgm:hierBranch val="init"/>
        </dgm:presLayoutVars>
      </dgm:prSet>
      <dgm:spPr/>
    </dgm:pt>
    <dgm:pt modelId="{21DFAAB3-43BA-B646-ADD3-CDF07CAF74F5}" type="pres">
      <dgm:prSet presAssocID="{D9B414B0-489B-2F44-9049-4E25B478804B}" presName="rootComposite" presStyleCnt="0"/>
      <dgm:spPr/>
    </dgm:pt>
    <dgm:pt modelId="{CCE0AE32-EB9D-3748-B88B-38B564E180A5}" type="pres">
      <dgm:prSet presAssocID="{D9B414B0-489B-2F44-9049-4E25B478804B}" presName="rootText" presStyleLbl="node3" presStyleIdx="0" presStyleCnt="2">
        <dgm:presLayoutVars>
          <dgm:chPref val="3"/>
        </dgm:presLayoutVars>
      </dgm:prSet>
      <dgm:spPr/>
    </dgm:pt>
    <dgm:pt modelId="{CFBF7CFE-BEC3-CA42-A54E-C3A9C5A58BB2}" type="pres">
      <dgm:prSet presAssocID="{D9B414B0-489B-2F44-9049-4E25B478804B}" presName="rootConnector" presStyleLbl="node3" presStyleIdx="0" presStyleCnt="2"/>
      <dgm:spPr/>
    </dgm:pt>
    <dgm:pt modelId="{87707992-584C-BA45-B829-CD36B4848EF5}" type="pres">
      <dgm:prSet presAssocID="{D9B414B0-489B-2F44-9049-4E25B478804B}" presName="hierChild4" presStyleCnt="0"/>
      <dgm:spPr/>
    </dgm:pt>
    <dgm:pt modelId="{EA38196C-D26E-C54E-8B2A-1DB285FAD024}" type="pres">
      <dgm:prSet presAssocID="{D9B414B0-489B-2F44-9049-4E25B478804B}" presName="hierChild5" presStyleCnt="0"/>
      <dgm:spPr/>
    </dgm:pt>
    <dgm:pt modelId="{F87766D5-E473-4E4E-A486-A8C8F8CDCC10}" type="pres">
      <dgm:prSet presAssocID="{C4190C2A-0785-3247-B42A-A41A446DF20B}" presName="Name64" presStyleLbl="parChTrans1D3" presStyleIdx="1" presStyleCnt="2"/>
      <dgm:spPr/>
    </dgm:pt>
    <dgm:pt modelId="{DACE2024-7F34-F449-A116-514E9D2EF5CC}" type="pres">
      <dgm:prSet presAssocID="{06B57000-BFEE-1647-B3E9-93CBF69D2DC1}" presName="hierRoot2" presStyleCnt="0">
        <dgm:presLayoutVars>
          <dgm:hierBranch val="init"/>
        </dgm:presLayoutVars>
      </dgm:prSet>
      <dgm:spPr/>
    </dgm:pt>
    <dgm:pt modelId="{04E66162-D2AF-9F43-879A-CE5BA978DDEA}" type="pres">
      <dgm:prSet presAssocID="{06B57000-BFEE-1647-B3E9-93CBF69D2DC1}" presName="rootComposite" presStyleCnt="0"/>
      <dgm:spPr/>
    </dgm:pt>
    <dgm:pt modelId="{18553EE1-322F-1F4A-8A86-83D03F08ED20}" type="pres">
      <dgm:prSet presAssocID="{06B57000-BFEE-1647-B3E9-93CBF69D2DC1}" presName="rootText" presStyleLbl="node3" presStyleIdx="1" presStyleCnt="2">
        <dgm:presLayoutVars>
          <dgm:chPref val="3"/>
        </dgm:presLayoutVars>
      </dgm:prSet>
      <dgm:spPr/>
    </dgm:pt>
    <dgm:pt modelId="{1595E0D1-0D8A-DE49-95AD-B6BCAAFB610A}" type="pres">
      <dgm:prSet presAssocID="{06B57000-BFEE-1647-B3E9-93CBF69D2DC1}" presName="rootConnector" presStyleLbl="node3" presStyleIdx="1" presStyleCnt="2"/>
      <dgm:spPr/>
    </dgm:pt>
    <dgm:pt modelId="{2D91698A-E0D9-6542-B441-FBA36B544C11}" type="pres">
      <dgm:prSet presAssocID="{06B57000-BFEE-1647-B3E9-93CBF69D2DC1}" presName="hierChild4" presStyleCnt="0"/>
      <dgm:spPr/>
    </dgm:pt>
    <dgm:pt modelId="{C65D3506-B8AF-8348-A966-6909C098D406}" type="pres">
      <dgm:prSet presAssocID="{06B57000-BFEE-1647-B3E9-93CBF69D2DC1}" presName="hierChild5" presStyleCnt="0"/>
      <dgm:spPr/>
    </dgm:pt>
    <dgm:pt modelId="{B0A2C61A-9773-C146-A634-369F447CDB08}" type="pres">
      <dgm:prSet presAssocID="{D91CFE95-5582-844B-9C95-00E881B0D1E2}" presName="hierChild5" presStyleCnt="0"/>
      <dgm:spPr/>
    </dgm:pt>
    <dgm:pt modelId="{7B2A3BFB-832B-9E4E-8FAD-606EE62F44E1}" type="pres">
      <dgm:prSet presAssocID="{A6BFA6A7-3FEC-C941-B14D-B1FB82BA2FEF}" presName="Name64" presStyleLbl="parChTrans1D2" presStyleIdx="1" presStyleCnt="4"/>
      <dgm:spPr/>
    </dgm:pt>
    <dgm:pt modelId="{7EAE567F-ABA5-964C-B43F-9D4654490482}" type="pres">
      <dgm:prSet presAssocID="{77B7C68B-9885-D640-9191-2BB1F91A51E9}" presName="hierRoot2" presStyleCnt="0">
        <dgm:presLayoutVars>
          <dgm:hierBranch val="init"/>
        </dgm:presLayoutVars>
      </dgm:prSet>
      <dgm:spPr/>
    </dgm:pt>
    <dgm:pt modelId="{A4E19C56-06B5-C141-95D3-62FFC483EBC5}" type="pres">
      <dgm:prSet presAssocID="{77B7C68B-9885-D640-9191-2BB1F91A51E9}" presName="rootComposite" presStyleCnt="0"/>
      <dgm:spPr/>
    </dgm:pt>
    <dgm:pt modelId="{E78C5E19-B22E-BD46-B317-889585A5F709}" type="pres">
      <dgm:prSet presAssocID="{77B7C68B-9885-D640-9191-2BB1F91A51E9}" presName="rootText" presStyleLbl="node2" presStyleIdx="1" presStyleCnt="4">
        <dgm:presLayoutVars>
          <dgm:chPref val="3"/>
        </dgm:presLayoutVars>
      </dgm:prSet>
      <dgm:spPr/>
    </dgm:pt>
    <dgm:pt modelId="{DC9B3BE5-46D9-B04D-A01D-E5076D030368}" type="pres">
      <dgm:prSet presAssocID="{77B7C68B-9885-D640-9191-2BB1F91A51E9}" presName="rootConnector" presStyleLbl="node2" presStyleIdx="1" presStyleCnt="4"/>
      <dgm:spPr/>
    </dgm:pt>
    <dgm:pt modelId="{49A17216-CB6F-844A-B678-68004191AE28}" type="pres">
      <dgm:prSet presAssocID="{77B7C68B-9885-D640-9191-2BB1F91A51E9}" presName="hierChild4" presStyleCnt="0"/>
      <dgm:spPr/>
    </dgm:pt>
    <dgm:pt modelId="{2FAB6FE3-1D96-744B-A5DD-8C8598B2F3EE}" type="pres">
      <dgm:prSet presAssocID="{77B7C68B-9885-D640-9191-2BB1F91A51E9}" presName="hierChild5" presStyleCnt="0"/>
      <dgm:spPr/>
    </dgm:pt>
    <dgm:pt modelId="{020544B0-1D04-E44A-997A-15C7126DA21C}" type="pres">
      <dgm:prSet presAssocID="{49F181FD-0FF3-264F-A035-3BD0A480AEE6}" presName="Name64" presStyleLbl="parChTrans1D2" presStyleIdx="2" presStyleCnt="4"/>
      <dgm:spPr/>
    </dgm:pt>
    <dgm:pt modelId="{12696F87-FB86-274F-90C9-9791D7F3DD01}" type="pres">
      <dgm:prSet presAssocID="{960F1BA2-51A2-4940-B4EC-111CBDDE7080}" presName="hierRoot2" presStyleCnt="0">
        <dgm:presLayoutVars>
          <dgm:hierBranch val="init"/>
        </dgm:presLayoutVars>
      </dgm:prSet>
      <dgm:spPr/>
    </dgm:pt>
    <dgm:pt modelId="{CE879C4B-1959-B241-BE64-AABC023C7B70}" type="pres">
      <dgm:prSet presAssocID="{960F1BA2-51A2-4940-B4EC-111CBDDE7080}" presName="rootComposite" presStyleCnt="0"/>
      <dgm:spPr/>
    </dgm:pt>
    <dgm:pt modelId="{69790609-EE65-8A4E-95E8-4C4DE61DEF76}" type="pres">
      <dgm:prSet presAssocID="{960F1BA2-51A2-4940-B4EC-111CBDDE7080}" presName="rootText" presStyleLbl="node2" presStyleIdx="2" presStyleCnt="4">
        <dgm:presLayoutVars>
          <dgm:chPref val="3"/>
        </dgm:presLayoutVars>
      </dgm:prSet>
      <dgm:spPr/>
    </dgm:pt>
    <dgm:pt modelId="{F8794C3E-506B-CB4B-B1EB-0F0EFFE86D9C}" type="pres">
      <dgm:prSet presAssocID="{960F1BA2-51A2-4940-B4EC-111CBDDE7080}" presName="rootConnector" presStyleLbl="node2" presStyleIdx="2" presStyleCnt="4"/>
      <dgm:spPr/>
    </dgm:pt>
    <dgm:pt modelId="{503332D6-0A92-9F43-9686-ECBD242C3D17}" type="pres">
      <dgm:prSet presAssocID="{960F1BA2-51A2-4940-B4EC-111CBDDE7080}" presName="hierChild4" presStyleCnt="0"/>
      <dgm:spPr/>
    </dgm:pt>
    <dgm:pt modelId="{24BB97C8-0488-6248-9E0E-0C148D004185}" type="pres">
      <dgm:prSet presAssocID="{960F1BA2-51A2-4940-B4EC-111CBDDE7080}" presName="hierChild5" presStyleCnt="0"/>
      <dgm:spPr/>
    </dgm:pt>
    <dgm:pt modelId="{25061062-10D9-324F-9572-6EE3C9D52697}" type="pres">
      <dgm:prSet presAssocID="{C69A6876-39AC-6D48-A46B-94A141344C6B}" presName="Name64" presStyleLbl="parChTrans1D2" presStyleIdx="3" presStyleCnt="4"/>
      <dgm:spPr/>
    </dgm:pt>
    <dgm:pt modelId="{D8B91D0A-2458-BD48-A43F-1EA1CEF49B13}" type="pres">
      <dgm:prSet presAssocID="{A8911F96-D0AD-B740-8EF4-5E8224FA0C5C}" presName="hierRoot2" presStyleCnt="0">
        <dgm:presLayoutVars>
          <dgm:hierBranch val="init"/>
        </dgm:presLayoutVars>
      </dgm:prSet>
      <dgm:spPr/>
    </dgm:pt>
    <dgm:pt modelId="{C20A9E92-BB50-6B4D-B132-214C028A564B}" type="pres">
      <dgm:prSet presAssocID="{A8911F96-D0AD-B740-8EF4-5E8224FA0C5C}" presName="rootComposite" presStyleCnt="0"/>
      <dgm:spPr/>
    </dgm:pt>
    <dgm:pt modelId="{8752B396-263C-AE4C-856A-EEA239A6E7D3}" type="pres">
      <dgm:prSet presAssocID="{A8911F96-D0AD-B740-8EF4-5E8224FA0C5C}" presName="rootText" presStyleLbl="node2" presStyleIdx="3" presStyleCnt="4">
        <dgm:presLayoutVars>
          <dgm:chPref val="3"/>
        </dgm:presLayoutVars>
      </dgm:prSet>
      <dgm:spPr/>
    </dgm:pt>
    <dgm:pt modelId="{BDEA7329-8B1C-AA40-9D24-113FA418E03E}" type="pres">
      <dgm:prSet presAssocID="{A8911F96-D0AD-B740-8EF4-5E8224FA0C5C}" presName="rootConnector" presStyleLbl="node2" presStyleIdx="3" presStyleCnt="4"/>
      <dgm:spPr/>
    </dgm:pt>
    <dgm:pt modelId="{18959521-2F87-3244-92C4-E6080F43646E}" type="pres">
      <dgm:prSet presAssocID="{A8911F96-D0AD-B740-8EF4-5E8224FA0C5C}" presName="hierChild4" presStyleCnt="0"/>
      <dgm:spPr/>
    </dgm:pt>
    <dgm:pt modelId="{7AD20C92-731C-704D-985A-BFB747306E8C}" type="pres">
      <dgm:prSet presAssocID="{A8911F96-D0AD-B740-8EF4-5E8224FA0C5C}" presName="hierChild5" presStyleCnt="0"/>
      <dgm:spPr/>
    </dgm:pt>
    <dgm:pt modelId="{3A742C5E-D32B-BF41-9CB4-4A66676F9E7A}" type="pres">
      <dgm:prSet presAssocID="{6E19308C-D7C8-4749-9FF8-54EE1B31C7A4}" presName="hierChild3" presStyleCnt="0"/>
      <dgm:spPr/>
    </dgm:pt>
  </dgm:ptLst>
  <dgm:cxnLst>
    <dgm:cxn modelId="{603AA008-BAE2-DE4F-AE69-70C68161BCB9}" type="presOf" srcId="{77B7C68B-9885-D640-9191-2BB1F91A51E9}" destId="{E78C5E19-B22E-BD46-B317-889585A5F709}" srcOrd="0" destOrd="0" presId="urn:microsoft.com/office/officeart/2009/3/layout/HorizontalOrganizationChart#6"/>
    <dgm:cxn modelId="{2C10A516-53C9-AF4E-AEBF-3A0DAF8BA13D}" type="presOf" srcId="{A8911F96-D0AD-B740-8EF4-5E8224FA0C5C}" destId="{BDEA7329-8B1C-AA40-9D24-113FA418E03E}" srcOrd="1" destOrd="0" presId="urn:microsoft.com/office/officeart/2009/3/layout/HorizontalOrganizationChart#6"/>
    <dgm:cxn modelId="{6A80B218-CE45-AD4C-B597-6C70D1D16B97}" type="presOf" srcId="{A8911F96-D0AD-B740-8EF4-5E8224FA0C5C}" destId="{8752B396-263C-AE4C-856A-EEA239A6E7D3}" srcOrd="0" destOrd="0" presId="urn:microsoft.com/office/officeart/2009/3/layout/HorizontalOrganizationChart#6"/>
    <dgm:cxn modelId="{FA51A01B-5E73-D74E-9003-28613240BC52}" type="presOf" srcId="{6E19308C-D7C8-4749-9FF8-54EE1B31C7A4}" destId="{7A7A33C5-D5CB-5045-B07C-E5D8D5483B40}" srcOrd="1" destOrd="0" presId="urn:microsoft.com/office/officeart/2009/3/layout/HorizontalOrganizationChart#6"/>
    <dgm:cxn modelId="{1D079F31-1430-FA43-BF0F-8511D7FB56FA}" type="presOf" srcId="{A6BFA6A7-3FEC-C941-B14D-B1FB82BA2FEF}" destId="{7B2A3BFB-832B-9E4E-8FAD-606EE62F44E1}" srcOrd="0" destOrd="0" presId="urn:microsoft.com/office/officeart/2009/3/layout/HorizontalOrganizationChart#6"/>
    <dgm:cxn modelId="{77270636-E28F-5248-982E-17DE2756F8CB}" srcId="{6E19308C-D7C8-4749-9FF8-54EE1B31C7A4}" destId="{960F1BA2-51A2-4940-B4EC-111CBDDE7080}" srcOrd="2" destOrd="0" parTransId="{49F181FD-0FF3-264F-A035-3BD0A480AEE6}" sibTransId="{26E26E78-7790-7A4F-82EA-41DABB8BE28C}"/>
    <dgm:cxn modelId="{B7CE3B60-8F1E-2F43-8FF2-AEB6460AA61B}" type="presOf" srcId="{D91CFE95-5582-844B-9C95-00E881B0D1E2}" destId="{4D010449-72EF-9643-8B75-7DBEB9EA235B}" srcOrd="0" destOrd="0" presId="urn:microsoft.com/office/officeart/2009/3/layout/HorizontalOrganizationChart#6"/>
    <dgm:cxn modelId="{4CA16341-6F27-3F4E-ACCC-A079861B892D}" type="presOf" srcId="{D9B414B0-489B-2F44-9049-4E25B478804B}" destId="{CFBF7CFE-BEC3-CA42-A54E-C3A9C5A58BB2}" srcOrd="1" destOrd="0" presId="urn:microsoft.com/office/officeart/2009/3/layout/HorizontalOrganizationChart#6"/>
    <dgm:cxn modelId="{AA9B2944-5C32-B44F-BA50-F1810D90359A}" type="presOf" srcId="{49F181FD-0FF3-264F-A035-3BD0A480AEE6}" destId="{020544B0-1D04-E44A-997A-15C7126DA21C}" srcOrd="0" destOrd="0" presId="urn:microsoft.com/office/officeart/2009/3/layout/HorizontalOrganizationChart#6"/>
    <dgm:cxn modelId="{0CD4966C-171C-8346-8EC6-B21EA187A6BA}" type="presOf" srcId="{D91CFE95-5582-844B-9C95-00E881B0D1E2}" destId="{0766EA3C-D60B-F149-874E-5BA7E7FE889A}" srcOrd="1" destOrd="0" presId="urn:microsoft.com/office/officeart/2009/3/layout/HorizontalOrganizationChart#6"/>
    <dgm:cxn modelId="{19B2266E-DB3C-DE46-83F0-16C07A979995}" srcId="{6E19308C-D7C8-4749-9FF8-54EE1B31C7A4}" destId="{D91CFE95-5582-844B-9C95-00E881B0D1E2}" srcOrd="0" destOrd="0" parTransId="{A1C57414-D645-0748-9DC7-66747100BD84}" sibTransId="{AC93C15B-898C-4140-A12F-FC790ACBEEE7}"/>
    <dgm:cxn modelId="{81E4736F-CBD4-764E-876C-BC38F030B6F3}" type="presOf" srcId="{960F1BA2-51A2-4940-B4EC-111CBDDE7080}" destId="{69790609-EE65-8A4E-95E8-4C4DE61DEF76}" srcOrd="0" destOrd="0" presId="urn:microsoft.com/office/officeart/2009/3/layout/HorizontalOrganizationChart#6"/>
    <dgm:cxn modelId="{1DD31450-29BA-394B-9EE7-87A1AC8C0740}" srcId="{D91CFE95-5582-844B-9C95-00E881B0D1E2}" destId="{06B57000-BFEE-1647-B3E9-93CBF69D2DC1}" srcOrd="1" destOrd="0" parTransId="{C4190C2A-0785-3247-B42A-A41A446DF20B}" sibTransId="{AD3CFCE6-F023-CB45-B1B3-49C558B6B333}"/>
    <dgm:cxn modelId="{80803054-2B52-3641-B396-FFEE96780A43}" srcId="{6E19308C-D7C8-4749-9FF8-54EE1B31C7A4}" destId="{77B7C68B-9885-D640-9191-2BB1F91A51E9}" srcOrd="1" destOrd="0" parTransId="{A6BFA6A7-3FEC-C941-B14D-B1FB82BA2FEF}" sibTransId="{A0B661E4-71C4-054D-BE69-AC172E94D02C}"/>
    <dgm:cxn modelId="{E10AFA78-AD7C-E04A-BB68-D9FB825D49FB}" type="presOf" srcId="{960F1BA2-51A2-4940-B4EC-111CBDDE7080}" destId="{F8794C3E-506B-CB4B-B1EB-0F0EFFE86D9C}" srcOrd="1" destOrd="0" presId="urn:microsoft.com/office/officeart/2009/3/layout/HorizontalOrganizationChart#6"/>
    <dgm:cxn modelId="{8B2CFB7D-FF52-5F4F-B513-44C07543112F}" type="presOf" srcId="{6E19308C-D7C8-4749-9FF8-54EE1B31C7A4}" destId="{AF05087C-4042-8F4E-BFD4-19C276C072DB}" srcOrd="0" destOrd="0" presId="urn:microsoft.com/office/officeart/2009/3/layout/HorizontalOrganizationChart#6"/>
    <dgm:cxn modelId="{43DF2886-222C-E449-A7B7-106927D54521}" type="presOf" srcId="{0D5BED98-6C20-4A9F-816D-01ABCCB10BA4}" destId="{40DDB9C6-474C-3E43-94DC-BB03865B0094}" srcOrd="0" destOrd="0" presId="urn:microsoft.com/office/officeart/2009/3/layout/HorizontalOrganizationChart#6"/>
    <dgm:cxn modelId="{D0CEDD8F-2F5B-294A-8E6A-D75BBC06E52E}" type="presOf" srcId="{C69A6876-39AC-6D48-A46B-94A141344C6B}" destId="{25061062-10D9-324F-9572-6EE3C9D52697}" srcOrd="0" destOrd="0" presId="urn:microsoft.com/office/officeart/2009/3/layout/HorizontalOrganizationChart#6"/>
    <dgm:cxn modelId="{FC2BEEA5-8EBA-450C-8827-9C1DC5D1A789}" srcId="{0D5BED98-6C20-4A9F-816D-01ABCCB10BA4}" destId="{6E19308C-D7C8-4749-9FF8-54EE1B31C7A4}" srcOrd="0" destOrd="0" parTransId="{0E9F03F0-DFDB-4000-9B01-74CA427108F9}" sibTransId="{D6E9A84D-653E-4E54-A3F8-CDE4EB1E4FF0}"/>
    <dgm:cxn modelId="{89AE74A7-AD8E-B24C-9E05-69EB0D3AF9AD}" srcId="{6E19308C-D7C8-4749-9FF8-54EE1B31C7A4}" destId="{A8911F96-D0AD-B740-8EF4-5E8224FA0C5C}" srcOrd="3" destOrd="0" parTransId="{C69A6876-39AC-6D48-A46B-94A141344C6B}" sibTransId="{1643967D-25A2-CB4C-A197-01ABB96D6824}"/>
    <dgm:cxn modelId="{3C3BF6AD-67D7-C840-BB98-60E2310AFE22}" srcId="{D91CFE95-5582-844B-9C95-00E881B0D1E2}" destId="{D9B414B0-489B-2F44-9049-4E25B478804B}" srcOrd="0" destOrd="0" parTransId="{09DA12C2-4DD9-F047-AC03-EB8D1C20A6E9}" sibTransId="{0E993635-BE26-A549-96FB-B706DC5508BC}"/>
    <dgm:cxn modelId="{A92CE7AE-66A6-884C-9E6F-096B89F64996}" type="presOf" srcId="{09DA12C2-4DD9-F047-AC03-EB8D1C20A6E9}" destId="{4155F0EB-8DB1-1F4C-9F6C-FCF70E310210}" srcOrd="0" destOrd="0" presId="urn:microsoft.com/office/officeart/2009/3/layout/HorizontalOrganizationChart#6"/>
    <dgm:cxn modelId="{0D3064C3-534F-8F47-823F-3AE19A849E3E}" type="presOf" srcId="{06B57000-BFEE-1647-B3E9-93CBF69D2DC1}" destId="{1595E0D1-0D8A-DE49-95AD-B6BCAAFB610A}" srcOrd="1" destOrd="0" presId="urn:microsoft.com/office/officeart/2009/3/layout/HorizontalOrganizationChart#6"/>
    <dgm:cxn modelId="{FE481BC9-426B-584E-8566-87896EEF2BA0}" type="presOf" srcId="{C4190C2A-0785-3247-B42A-A41A446DF20B}" destId="{F87766D5-E473-4E4E-A486-A8C8F8CDCC10}" srcOrd="0" destOrd="0" presId="urn:microsoft.com/office/officeart/2009/3/layout/HorizontalOrganizationChart#6"/>
    <dgm:cxn modelId="{8E37E0D4-6327-164D-A143-CCB856553D19}" type="presOf" srcId="{D9B414B0-489B-2F44-9049-4E25B478804B}" destId="{CCE0AE32-EB9D-3748-B88B-38B564E180A5}" srcOrd="0" destOrd="0" presId="urn:microsoft.com/office/officeart/2009/3/layout/HorizontalOrganizationChart#6"/>
    <dgm:cxn modelId="{446F87DD-97B9-5544-8DF3-AAA60C7FEC7B}" type="presOf" srcId="{77B7C68B-9885-D640-9191-2BB1F91A51E9}" destId="{DC9B3BE5-46D9-B04D-A01D-E5076D030368}" srcOrd="1" destOrd="0" presId="urn:microsoft.com/office/officeart/2009/3/layout/HorizontalOrganizationChart#6"/>
    <dgm:cxn modelId="{0B30C0DF-88CB-C147-97A8-59642C6C28B9}" type="presOf" srcId="{06B57000-BFEE-1647-B3E9-93CBF69D2DC1}" destId="{18553EE1-322F-1F4A-8A86-83D03F08ED20}" srcOrd="0" destOrd="0" presId="urn:microsoft.com/office/officeart/2009/3/layout/HorizontalOrganizationChart#6"/>
    <dgm:cxn modelId="{548BB0E4-33D1-C44A-A71E-BB6584229037}" type="presOf" srcId="{A1C57414-D645-0748-9DC7-66747100BD84}" destId="{FDDDD9EB-B526-0B41-842A-B521CAF410AF}" srcOrd="0" destOrd="0" presId="urn:microsoft.com/office/officeart/2009/3/layout/HorizontalOrganizationChart#6"/>
    <dgm:cxn modelId="{45746655-C71A-B24F-919A-B62F78C396A3}" type="presParOf" srcId="{40DDB9C6-474C-3E43-94DC-BB03865B0094}" destId="{C43F6F55-D333-D44A-B855-9FC2FED95C54}" srcOrd="0" destOrd="0" presId="urn:microsoft.com/office/officeart/2009/3/layout/HorizontalOrganizationChart#6"/>
    <dgm:cxn modelId="{5CC6CBE0-C4C9-C045-BAEA-3248B33E4AA7}" type="presParOf" srcId="{C43F6F55-D333-D44A-B855-9FC2FED95C54}" destId="{0C542D1C-FC19-CC45-9A87-B44EEF74B93F}" srcOrd="0" destOrd="0" presId="urn:microsoft.com/office/officeart/2009/3/layout/HorizontalOrganizationChart#6"/>
    <dgm:cxn modelId="{B8A884EB-6C89-1B45-B851-BF0E594549E8}" type="presParOf" srcId="{0C542D1C-FC19-CC45-9A87-B44EEF74B93F}" destId="{AF05087C-4042-8F4E-BFD4-19C276C072DB}" srcOrd="0" destOrd="0" presId="urn:microsoft.com/office/officeart/2009/3/layout/HorizontalOrganizationChart#6"/>
    <dgm:cxn modelId="{1573103C-E309-2441-879E-64DD96A7464B}" type="presParOf" srcId="{0C542D1C-FC19-CC45-9A87-B44EEF74B93F}" destId="{7A7A33C5-D5CB-5045-B07C-E5D8D5483B40}" srcOrd="1" destOrd="0" presId="urn:microsoft.com/office/officeart/2009/3/layout/HorizontalOrganizationChart#6"/>
    <dgm:cxn modelId="{412FC8B6-C261-0543-93D2-60368AAC104A}" type="presParOf" srcId="{C43F6F55-D333-D44A-B855-9FC2FED95C54}" destId="{CA44D9A4-F46E-434C-AB42-144BED9FD8C5}" srcOrd="1" destOrd="0" presId="urn:microsoft.com/office/officeart/2009/3/layout/HorizontalOrganizationChart#6"/>
    <dgm:cxn modelId="{E935E5BC-981A-4E4D-952D-C36D29A1FA76}" type="presParOf" srcId="{CA44D9A4-F46E-434C-AB42-144BED9FD8C5}" destId="{FDDDD9EB-B526-0B41-842A-B521CAF410AF}" srcOrd="0" destOrd="0" presId="urn:microsoft.com/office/officeart/2009/3/layout/HorizontalOrganizationChart#6"/>
    <dgm:cxn modelId="{66DFCED3-1C3E-0E43-B529-2D1F8A32F81D}" type="presParOf" srcId="{CA44D9A4-F46E-434C-AB42-144BED9FD8C5}" destId="{7DE7CC72-C834-194D-BE0D-65CE6B8C5313}" srcOrd="1" destOrd="0" presId="urn:microsoft.com/office/officeart/2009/3/layout/HorizontalOrganizationChart#6"/>
    <dgm:cxn modelId="{D1EB3943-E5EB-824E-964E-82EDD4BB090D}" type="presParOf" srcId="{7DE7CC72-C834-194D-BE0D-65CE6B8C5313}" destId="{639ED9CB-A21E-034B-904F-3E3202C6D627}" srcOrd="0" destOrd="0" presId="urn:microsoft.com/office/officeart/2009/3/layout/HorizontalOrganizationChart#6"/>
    <dgm:cxn modelId="{19529F15-B925-664B-BDCA-07895865D153}" type="presParOf" srcId="{639ED9CB-A21E-034B-904F-3E3202C6D627}" destId="{4D010449-72EF-9643-8B75-7DBEB9EA235B}" srcOrd="0" destOrd="0" presId="urn:microsoft.com/office/officeart/2009/3/layout/HorizontalOrganizationChart#6"/>
    <dgm:cxn modelId="{CE2CBD60-05B7-624F-8FDF-58C5BDEFEFE4}" type="presParOf" srcId="{639ED9CB-A21E-034B-904F-3E3202C6D627}" destId="{0766EA3C-D60B-F149-874E-5BA7E7FE889A}" srcOrd="1" destOrd="0" presId="urn:microsoft.com/office/officeart/2009/3/layout/HorizontalOrganizationChart#6"/>
    <dgm:cxn modelId="{76EA9CB7-3B2D-6847-A2CA-64888143B0CA}" type="presParOf" srcId="{7DE7CC72-C834-194D-BE0D-65CE6B8C5313}" destId="{54379233-FDC0-C848-B2BD-2C14C508A783}" srcOrd="1" destOrd="0" presId="urn:microsoft.com/office/officeart/2009/3/layout/HorizontalOrganizationChart#6"/>
    <dgm:cxn modelId="{90C2FDBF-4D5F-7140-8D94-8E75B655410F}" type="presParOf" srcId="{54379233-FDC0-C848-B2BD-2C14C508A783}" destId="{4155F0EB-8DB1-1F4C-9F6C-FCF70E310210}" srcOrd="0" destOrd="0" presId="urn:microsoft.com/office/officeart/2009/3/layout/HorizontalOrganizationChart#6"/>
    <dgm:cxn modelId="{7FD85C1B-DE6D-D941-9401-70E37B18449C}" type="presParOf" srcId="{54379233-FDC0-C848-B2BD-2C14C508A783}" destId="{AA18EFAF-0E53-CA4F-883E-5081D5498AF1}" srcOrd="1" destOrd="0" presId="urn:microsoft.com/office/officeart/2009/3/layout/HorizontalOrganizationChart#6"/>
    <dgm:cxn modelId="{1ECAFA2D-201E-4245-A7C8-862353516492}" type="presParOf" srcId="{AA18EFAF-0E53-CA4F-883E-5081D5498AF1}" destId="{21DFAAB3-43BA-B646-ADD3-CDF07CAF74F5}" srcOrd="0" destOrd="0" presId="urn:microsoft.com/office/officeart/2009/3/layout/HorizontalOrganizationChart#6"/>
    <dgm:cxn modelId="{330D99B5-A753-F446-A1C9-3E03C1E73EA2}" type="presParOf" srcId="{21DFAAB3-43BA-B646-ADD3-CDF07CAF74F5}" destId="{CCE0AE32-EB9D-3748-B88B-38B564E180A5}" srcOrd="0" destOrd="0" presId="urn:microsoft.com/office/officeart/2009/3/layout/HorizontalOrganizationChart#6"/>
    <dgm:cxn modelId="{5FE98B85-3B9B-9D46-B69D-84DF01F93CAD}" type="presParOf" srcId="{21DFAAB3-43BA-B646-ADD3-CDF07CAF74F5}" destId="{CFBF7CFE-BEC3-CA42-A54E-C3A9C5A58BB2}" srcOrd="1" destOrd="0" presId="urn:microsoft.com/office/officeart/2009/3/layout/HorizontalOrganizationChart#6"/>
    <dgm:cxn modelId="{60052F85-D405-5947-A0FC-CCD687492929}" type="presParOf" srcId="{AA18EFAF-0E53-CA4F-883E-5081D5498AF1}" destId="{87707992-584C-BA45-B829-CD36B4848EF5}" srcOrd="1" destOrd="0" presId="urn:microsoft.com/office/officeart/2009/3/layout/HorizontalOrganizationChart#6"/>
    <dgm:cxn modelId="{EB1BFAC0-39D7-7646-B144-C566D47431B9}" type="presParOf" srcId="{AA18EFAF-0E53-CA4F-883E-5081D5498AF1}" destId="{EA38196C-D26E-C54E-8B2A-1DB285FAD024}" srcOrd="2" destOrd="0" presId="urn:microsoft.com/office/officeart/2009/3/layout/HorizontalOrganizationChart#6"/>
    <dgm:cxn modelId="{F5704BB1-CA03-C849-98E2-27B8E7AA3795}" type="presParOf" srcId="{54379233-FDC0-C848-B2BD-2C14C508A783}" destId="{F87766D5-E473-4E4E-A486-A8C8F8CDCC10}" srcOrd="2" destOrd="0" presId="urn:microsoft.com/office/officeart/2009/3/layout/HorizontalOrganizationChart#6"/>
    <dgm:cxn modelId="{0EE9279B-7DA4-CB41-BBF8-0C125C4FF6BB}" type="presParOf" srcId="{54379233-FDC0-C848-B2BD-2C14C508A783}" destId="{DACE2024-7F34-F449-A116-514E9D2EF5CC}" srcOrd="3" destOrd="0" presId="urn:microsoft.com/office/officeart/2009/3/layout/HorizontalOrganizationChart#6"/>
    <dgm:cxn modelId="{680B352A-2068-6942-983F-540A8E17C018}" type="presParOf" srcId="{DACE2024-7F34-F449-A116-514E9D2EF5CC}" destId="{04E66162-D2AF-9F43-879A-CE5BA978DDEA}" srcOrd="0" destOrd="0" presId="urn:microsoft.com/office/officeart/2009/3/layout/HorizontalOrganizationChart#6"/>
    <dgm:cxn modelId="{5DEA1F80-AC95-B041-98D1-A9CCE9458E09}" type="presParOf" srcId="{04E66162-D2AF-9F43-879A-CE5BA978DDEA}" destId="{18553EE1-322F-1F4A-8A86-83D03F08ED20}" srcOrd="0" destOrd="0" presId="urn:microsoft.com/office/officeart/2009/3/layout/HorizontalOrganizationChart#6"/>
    <dgm:cxn modelId="{29253C4C-1431-7245-A44D-3DB60235EC3F}" type="presParOf" srcId="{04E66162-D2AF-9F43-879A-CE5BA978DDEA}" destId="{1595E0D1-0D8A-DE49-95AD-B6BCAAFB610A}" srcOrd="1" destOrd="0" presId="urn:microsoft.com/office/officeart/2009/3/layout/HorizontalOrganizationChart#6"/>
    <dgm:cxn modelId="{C874E826-D675-0B4B-9B13-7E38FB983079}" type="presParOf" srcId="{DACE2024-7F34-F449-A116-514E9D2EF5CC}" destId="{2D91698A-E0D9-6542-B441-FBA36B544C11}" srcOrd="1" destOrd="0" presId="urn:microsoft.com/office/officeart/2009/3/layout/HorizontalOrganizationChart#6"/>
    <dgm:cxn modelId="{8FE38319-C0A2-A14E-9E9A-EBB53746A11D}" type="presParOf" srcId="{DACE2024-7F34-F449-A116-514E9D2EF5CC}" destId="{C65D3506-B8AF-8348-A966-6909C098D406}" srcOrd="2" destOrd="0" presId="urn:microsoft.com/office/officeart/2009/3/layout/HorizontalOrganizationChart#6"/>
    <dgm:cxn modelId="{6A337CE0-F153-854C-884C-343CD25E37CD}" type="presParOf" srcId="{7DE7CC72-C834-194D-BE0D-65CE6B8C5313}" destId="{B0A2C61A-9773-C146-A634-369F447CDB08}" srcOrd="2" destOrd="0" presId="urn:microsoft.com/office/officeart/2009/3/layout/HorizontalOrganizationChart#6"/>
    <dgm:cxn modelId="{98E247A0-FFCA-0C40-8368-0062BCD84E32}" type="presParOf" srcId="{CA44D9A4-F46E-434C-AB42-144BED9FD8C5}" destId="{7B2A3BFB-832B-9E4E-8FAD-606EE62F44E1}" srcOrd="2" destOrd="0" presId="urn:microsoft.com/office/officeart/2009/3/layout/HorizontalOrganizationChart#6"/>
    <dgm:cxn modelId="{13C818EF-CE2E-EE47-B05E-F93F06BFD858}" type="presParOf" srcId="{CA44D9A4-F46E-434C-AB42-144BED9FD8C5}" destId="{7EAE567F-ABA5-964C-B43F-9D4654490482}" srcOrd="3" destOrd="0" presId="urn:microsoft.com/office/officeart/2009/3/layout/HorizontalOrganizationChart#6"/>
    <dgm:cxn modelId="{157746BE-CC6B-7743-B98E-50A7488FDE40}" type="presParOf" srcId="{7EAE567F-ABA5-964C-B43F-9D4654490482}" destId="{A4E19C56-06B5-C141-95D3-62FFC483EBC5}" srcOrd="0" destOrd="0" presId="urn:microsoft.com/office/officeart/2009/3/layout/HorizontalOrganizationChart#6"/>
    <dgm:cxn modelId="{E3B12B13-753E-994A-A2A8-A7E94F1AC7F8}" type="presParOf" srcId="{A4E19C56-06B5-C141-95D3-62FFC483EBC5}" destId="{E78C5E19-B22E-BD46-B317-889585A5F709}" srcOrd="0" destOrd="0" presId="urn:microsoft.com/office/officeart/2009/3/layout/HorizontalOrganizationChart#6"/>
    <dgm:cxn modelId="{193A3946-1B8C-DC43-AF5D-FD00513451C5}" type="presParOf" srcId="{A4E19C56-06B5-C141-95D3-62FFC483EBC5}" destId="{DC9B3BE5-46D9-B04D-A01D-E5076D030368}" srcOrd="1" destOrd="0" presId="urn:microsoft.com/office/officeart/2009/3/layout/HorizontalOrganizationChart#6"/>
    <dgm:cxn modelId="{09CEBE5C-3448-5A44-843F-8BEF5EA9DBD0}" type="presParOf" srcId="{7EAE567F-ABA5-964C-B43F-9D4654490482}" destId="{49A17216-CB6F-844A-B678-68004191AE28}" srcOrd="1" destOrd="0" presId="urn:microsoft.com/office/officeart/2009/3/layout/HorizontalOrganizationChart#6"/>
    <dgm:cxn modelId="{6E8BCB4A-4F7C-6D4D-9BF2-A1E8889F0C06}" type="presParOf" srcId="{7EAE567F-ABA5-964C-B43F-9D4654490482}" destId="{2FAB6FE3-1D96-744B-A5DD-8C8598B2F3EE}" srcOrd="2" destOrd="0" presId="urn:microsoft.com/office/officeart/2009/3/layout/HorizontalOrganizationChart#6"/>
    <dgm:cxn modelId="{94B6DA48-D0FC-E644-A575-6E4545217057}" type="presParOf" srcId="{CA44D9A4-F46E-434C-AB42-144BED9FD8C5}" destId="{020544B0-1D04-E44A-997A-15C7126DA21C}" srcOrd="4" destOrd="0" presId="urn:microsoft.com/office/officeart/2009/3/layout/HorizontalOrganizationChart#6"/>
    <dgm:cxn modelId="{E7A8C25F-4309-2844-8959-26AD4CFCDBDA}" type="presParOf" srcId="{CA44D9A4-F46E-434C-AB42-144BED9FD8C5}" destId="{12696F87-FB86-274F-90C9-9791D7F3DD01}" srcOrd="5" destOrd="0" presId="urn:microsoft.com/office/officeart/2009/3/layout/HorizontalOrganizationChart#6"/>
    <dgm:cxn modelId="{20F5AADD-C72B-454D-AC6C-CDAD515056FD}" type="presParOf" srcId="{12696F87-FB86-274F-90C9-9791D7F3DD01}" destId="{CE879C4B-1959-B241-BE64-AABC023C7B70}" srcOrd="0" destOrd="0" presId="urn:microsoft.com/office/officeart/2009/3/layout/HorizontalOrganizationChart#6"/>
    <dgm:cxn modelId="{C5512840-9B9D-C24A-9C1E-8AB113CEBB32}" type="presParOf" srcId="{CE879C4B-1959-B241-BE64-AABC023C7B70}" destId="{69790609-EE65-8A4E-95E8-4C4DE61DEF76}" srcOrd="0" destOrd="0" presId="urn:microsoft.com/office/officeart/2009/3/layout/HorizontalOrganizationChart#6"/>
    <dgm:cxn modelId="{B4434C05-EBE6-694C-A543-0774AF5998EA}" type="presParOf" srcId="{CE879C4B-1959-B241-BE64-AABC023C7B70}" destId="{F8794C3E-506B-CB4B-B1EB-0F0EFFE86D9C}" srcOrd="1" destOrd="0" presId="urn:microsoft.com/office/officeart/2009/3/layout/HorizontalOrganizationChart#6"/>
    <dgm:cxn modelId="{D6C36B26-FBCA-E345-B403-10136A07880A}" type="presParOf" srcId="{12696F87-FB86-274F-90C9-9791D7F3DD01}" destId="{503332D6-0A92-9F43-9686-ECBD242C3D17}" srcOrd="1" destOrd="0" presId="urn:microsoft.com/office/officeart/2009/3/layout/HorizontalOrganizationChart#6"/>
    <dgm:cxn modelId="{33B9B067-B72E-234C-BDB0-E59B83F4328A}" type="presParOf" srcId="{12696F87-FB86-274F-90C9-9791D7F3DD01}" destId="{24BB97C8-0488-6248-9E0E-0C148D004185}" srcOrd="2" destOrd="0" presId="urn:microsoft.com/office/officeart/2009/3/layout/HorizontalOrganizationChart#6"/>
    <dgm:cxn modelId="{F2BAE4C2-EB4B-6D49-9B9C-0556C4011280}" type="presParOf" srcId="{CA44D9A4-F46E-434C-AB42-144BED9FD8C5}" destId="{25061062-10D9-324F-9572-6EE3C9D52697}" srcOrd="6" destOrd="0" presId="urn:microsoft.com/office/officeart/2009/3/layout/HorizontalOrganizationChart#6"/>
    <dgm:cxn modelId="{3F47DC1A-53F6-C44B-A9B8-9836341E1C9E}" type="presParOf" srcId="{CA44D9A4-F46E-434C-AB42-144BED9FD8C5}" destId="{D8B91D0A-2458-BD48-A43F-1EA1CEF49B13}" srcOrd="7" destOrd="0" presId="urn:microsoft.com/office/officeart/2009/3/layout/HorizontalOrganizationChart#6"/>
    <dgm:cxn modelId="{631B5C81-5C81-0348-8840-3E959FE7EE6B}" type="presParOf" srcId="{D8B91D0A-2458-BD48-A43F-1EA1CEF49B13}" destId="{C20A9E92-BB50-6B4D-B132-214C028A564B}" srcOrd="0" destOrd="0" presId="urn:microsoft.com/office/officeart/2009/3/layout/HorizontalOrganizationChart#6"/>
    <dgm:cxn modelId="{665B54CA-0C6B-8E47-83B9-64C2AE1C4795}" type="presParOf" srcId="{C20A9E92-BB50-6B4D-B132-214C028A564B}" destId="{8752B396-263C-AE4C-856A-EEA239A6E7D3}" srcOrd="0" destOrd="0" presId="urn:microsoft.com/office/officeart/2009/3/layout/HorizontalOrganizationChart#6"/>
    <dgm:cxn modelId="{CF597AE6-7D22-BA40-AAB9-ACF38C82832D}" type="presParOf" srcId="{C20A9E92-BB50-6B4D-B132-214C028A564B}" destId="{BDEA7329-8B1C-AA40-9D24-113FA418E03E}" srcOrd="1" destOrd="0" presId="urn:microsoft.com/office/officeart/2009/3/layout/HorizontalOrganizationChart#6"/>
    <dgm:cxn modelId="{C86FDE15-9A3E-0946-87E7-F5659DFA2349}" type="presParOf" srcId="{D8B91D0A-2458-BD48-A43F-1EA1CEF49B13}" destId="{18959521-2F87-3244-92C4-E6080F43646E}" srcOrd="1" destOrd="0" presId="urn:microsoft.com/office/officeart/2009/3/layout/HorizontalOrganizationChart#6"/>
    <dgm:cxn modelId="{B9594DE3-7F0B-9648-A363-28A44C950C5D}" type="presParOf" srcId="{D8B91D0A-2458-BD48-A43F-1EA1CEF49B13}" destId="{7AD20C92-731C-704D-985A-BFB747306E8C}" srcOrd="2" destOrd="0" presId="urn:microsoft.com/office/officeart/2009/3/layout/HorizontalOrganizationChart#6"/>
    <dgm:cxn modelId="{057AADAC-0317-5149-81A4-477F7F1440A4}" type="presParOf" srcId="{C43F6F55-D333-D44A-B855-9FC2FED95C54}" destId="{3A742C5E-D32B-BF41-9CB4-4A66676F9E7A}" srcOrd="2" destOrd="0" presId="urn:microsoft.com/office/officeart/2009/3/layout/HorizontalOrganizationChart#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9/3/layout/HorizontalOrganizationChart#7" loCatId="hierarchy" qsTypeId="urn:microsoft.com/office/officeart/2005/8/quickstyle/simple1#25" qsCatId="simple" csTypeId="urn:microsoft.com/office/officeart/2005/8/colors/accent5_1#25" csCatId="accent5" phldr="1"/>
      <dgm:spPr/>
      <dgm:t>
        <a:bodyPr/>
        <a:lstStyle/>
        <a:p>
          <a:endParaRPr lang="zh-CN" altLang="en-US"/>
        </a:p>
      </dgm:t>
    </dgm:pt>
    <dgm:pt modelId="{6E19308C-D7C8-4749-9FF8-54EE1B31C7A4}">
      <dgm:prSet custT="1"/>
      <dgm:spPr/>
      <dgm:t>
        <a:bodyPr/>
        <a:lstStyle/>
        <a:p>
          <a:pPr algn="ctr"/>
          <a:r>
            <a:rPr lang="en-US" altLang="zh-CN" sz="40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40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科学性和革命性的统一</a:t>
          </a:r>
        </a:p>
      </dgm:t>
    </dgm:pt>
    <dgm:pt modelId="{0E9F03F0-DFDB-4000-9B01-74CA427108F9}" type="parTrans" cxnId="{FC2BEEA5-8EBA-450C-8827-9C1DC5D1A789}">
      <dgm:prSet custT="1"/>
      <dgm:spPr/>
      <dgm:t>
        <a:bodyPr/>
        <a:lstStyle/>
        <a:p>
          <a:endParaRPr lang="zh-CN" altLang="en-US" sz="2000"/>
        </a:p>
      </dgm:t>
    </dgm:pt>
    <dgm:pt modelId="{D6E9A84D-653E-4E54-A3F8-CDE4EB1E4FF0}" type="sibTrans" cxnId="{FC2BEEA5-8EBA-450C-8827-9C1DC5D1A789}">
      <dgm:prSet/>
      <dgm:spPr/>
      <dgm:t>
        <a:bodyPr/>
        <a:lstStyle/>
        <a:p>
          <a:endParaRPr lang="zh-CN" altLang="en-US" sz="2000"/>
        </a:p>
      </dgm:t>
    </dgm:pt>
    <dgm:pt modelId="{D91CFE95-5582-844B-9C95-00E881B0D1E2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科学内涵</a:t>
          </a:r>
        </a:p>
      </dgm:t>
    </dgm:pt>
    <dgm:pt modelId="{A1C57414-D645-0748-9DC7-66747100BD84}" type="parTrans" cxnId="{19B2266E-DB3C-DE46-83F0-16C07A979995}">
      <dgm:prSet/>
      <dgm:spPr/>
      <dgm:t>
        <a:bodyPr/>
        <a:lstStyle/>
        <a:p>
          <a:endParaRPr lang="zh-CN" altLang="en-US"/>
        </a:p>
      </dgm:t>
    </dgm:pt>
    <dgm:pt modelId="{AC93C15B-898C-4140-A12F-FC790ACBEEE7}" type="sibTrans" cxnId="{19B2266E-DB3C-DE46-83F0-16C07A979995}">
      <dgm:prSet/>
      <dgm:spPr/>
      <dgm:t>
        <a:bodyPr/>
        <a:lstStyle/>
        <a:p>
          <a:endParaRPr lang="zh-CN" altLang="en-US"/>
        </a:p>
      </dgm:t>
    </dgm:pt>
    <dgm:pt modelId="{77B7C68B-9885-D640-9191-2BB1F91A51E9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理论特征</a:t>
          </a:r>
        </a:p>
      </dgm:t>
    </dgm:pt>
    <dgm:pt modelId="{A6BFA6A7-3FEC-C941-B14D-B1FB82BA2FEF}" type="parTrans" cxnId="{80803054-2B52-3641-B396-FFEE96780A43}">
      <dgm:prSet/>
      <dgm:spPr/>
      <dgm:t>
        <a:bodyPr/>
        <a:lstStyle/>
        <a:p>
          <a:endParaRPr lang="zh-CN" altLang="en-US"/>
        </a:p>
      </dgm:t>
    </dgm:pt>
    <dgm:pt modelId="{A0B661E4-71C4-054D-BE69-AC172E94D02C}" type="sibTrans" cxnId="{80803054-2B52-3641-B396-FFEE96780A43}">
      <dgm:prSet/>
      <dgm:spPr/>
      <dgm:t>
        <a:bodyPr/>
        <a:lstStyle/>
        <a:p>
          <a:endParaRPr lang="zh-CN" altLang="en-US"/>
        </a:p>
      </dgm:t>
    </dgm:pt>
    <dgm:pt modelId="{960F1BA2-51A2-4940-B4EC-111CBDDE7080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理论品质</a:t>
          </a:r>
        </a:p>
      </dgm:t>
    </dgm:pt>
    <dgm:pt modelId="{49F181FD-0FF3-264F-A035-3BD0A480AEE6}" type="parTrans" cxnId="{77270636-E28F-5248-982E-17DE2756F8CB}">
      <dgm:prSet/>
      <dgm:spPr/>
      <dgm:t>
        <a:bodyPr/>
        <a:lstStyle/>
        <a:p>
          <a:endParaRPr lang="zh-CN" altLang="en-US"/>
        </a:p>
      </dgm:t>
    </dgm:pt>
    <dgm:pt modelId="{26E26E78-7790-7A4F-82EA-41DABB8BE28C}" type="sibTrans" cxnId="{77270636-E28F-5248-982E-17DE2756F8CB}">
      <dgm:prSet/>
      <dgm:spPr/>
      <dgm:t>
        <a:bodyPr/>
        <a:lstStyle/>
        <a:p>
          <a:endParaRPr lang="zh-CN" altLang="en-US"/>
        </a:p>
      </dgm:t>
    </dgm:pt>
    <dgm:pt modelId="{A8911F96-D0AD-B740-8EF4-5E8224FA0C5C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社会理想</a:t>
          </a:r>
        </a:p>
      </dgm:t>
    </dgm:pt>
    <dgm:pt modelId="{C69A6876-39AC-6D48-A46B-94A141344C6B}" type="parTrans" cxnId="{89AE74A7-AD8E-B24C-9E05-69EB0D3AF9AD}">
      <dgm:prSet/>
      <dgm:spPr/>
      <dgm:t>
        <a:bodyPr/>
        <a:lstStyle/>
        <a:p>
          <a:endParaRPr lang="zh-CN" altLang="en-US"/>
        </a:p>
      </dgm:t>
    </dgm:pt>
    <dgm:pt modelId="{1643967D-25A2-CB4C-A197-01ABB96D6824}" type="sibTrans" cxnId="{89AE74A7-AD8E-B24C-9E05-69EB0D3AF9AD}">
      <dgm:prSet/>
      <dgm:spPr/>
      <dgm:t>
        <a:bodyPr/>
        <a:lstStyle/>
        <a:p>
          <a:endParaRPr lang="zh-CN" altLang="en-US"/>
        </a:p>
      </dgm:t>
    </dgm:pt>
    <dgm:pt modelId="{D9B414B0-489B-2F44-9049-4E25B478804B}">
      <dgm:prSet custT="1"/>
      <dgm:spPr/>
      <dgm:t>
        <a:bodyPr/>
        <a:lstStyle/>
        <a:p>
          <a:r>
            <a:rPr lang="zh-CN" altLang="en-US" sz="40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含义</a:t>
          </a:r>
        </a:p>
      </dgm:t>
    </dgm:pt>
    <dgm:pt modelId="{09DA12C2-4DD9-F047-AC03-EB8D1C20A6E9}" type="parTrans" cxnId="{3C3BF6AD-67D7-C840-BB98-60E2310AFE22}">
      <dgm:prSet/>
      <dgm:spPr/>
      <dgm:t>
        <a:bodyPr/>
        <a:lstStyle/>
        <a:p>
          <a:endParaRPr lang="zh-CN" altLang="en-US"/>
        </a:p>
      </dgm:t>
    </dgm:pt>
    <dgm:pt modelId="{0E993635-BE26-A549-96FB-B706DC5508BC}" type="sibTrans" cxnId="{3C3BF6AD-67D7-C840-BB98-60E2310AFE22}">
      <dgm:prSet/>
      <dgm:spPr/>
      <dgm:t>
        <a:bodyPr/>
        <a:lstStyle/>
        <a:p>
          <a:endParaRPr lang="zh-CN" altLang="en-US"/>
        </a:p>
      </dgm:t>
    </dgm:pt>
    <dgm:pt modelId="{06B57000-BFEE-1647-B3E9-93CBF69D2DC1}">
      <dgm:prSet custT="1"/>
      <dgm:spPr/>
      <dgm:t>
        <a:bodyPr/>
        <a:lstStyle/>
        <a:p>
          <a:r>
            <a:rPr lang="zh-CN" altLang="en-US" sz="40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组成部分</a:t>
          </a:r>
        </a:p>
      </dgm:t>
    </dgm:pt>
    <dgm:pt modelId="{C4190C2A-0785-3247-B42A-A41A446DF20B}" type="parTrans" cxnId="{1DD31450-29BA-394B-9EE7-87A1AC8C0740}">
      <dgm:prSet/>
      <dgm:spPr/>
      <dgm:t>
        <a:bodyPr/>
        <a:lstStyle/>
        <a:p>
          <a:endParaRPr lang="zh-CN" altLang="en-US"/>
        </a:p>
      </dgm:t>
    </dgm:pt>
    <dgm:pt modelId="{AD3CFCE6-F023-CB45-B1B3-49C558B6B333}" type="sibTrans" cxnId="{1DD31450-29BA-394B-9EE7-87A1AC8C0740}">
      <dgm:prSet/>
      <dgm:spPr/>
      <dgm:t>
        <a:bodyPr/>
        <a:lstStyle/>
        <a:p>
          <a:endParaRPr lang="zh-CN" altLang="en-US"/>
        </a:p>
      </dgm:t>
    </dgm:pt>
    <dgm:pt modelId="{0A8326DF-664E-174A-B110-FFDA2D263118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与时俱进</a:t>
          </a:r>
        </a:p>
      </dgm:t>
    </dgm:pt>
    <dgm:pt modelId="{EB6A07D5-9734-1E4F-826B-C9C48430FAE4}" type="parTrans" cxnId="{73DE49E8-8548-BB44-AC9B-A581C7BEAB43}">
      <dgm:prSet/>
      <dgm:spPr/>
      <dgm:t>
        <a:bodyPr/>
        <a:lstStyle/>
        <a:p>
          <a:endParaRPr lang="zh-CN" altLang="en-US"/>
        </a:p>
      </dgm:t>
    </dgm:pt>
    <dgm:pt modelId="{9998948D-7F53-1B4F-B5AF-C3A28B2CCCA0}" type="sibTrans" cxnId="{73DE49E8-8548-BB44-AC9B-A581C7BEAB43}">
      <dgm:prSet/>
      <dgm:spPr/>
      <dgm:t>
        <a:bodyPr/>
        <a:lstStyle/>
        <a:p>
          <a:endParaRPr lang="zh-CN" altLang="en-US"/>
        </a:p>
      </dgm:t>
    </dgm:pt>
    <dgm:pt modelId="{174ECC45-BADA-194D-8D0A-6F734AE7F803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最高理想</a:t>
          </a:r>
        </a:p>
      </dgm:t>
    </dgm:pt>
    <dgm:pt modelId="{FBDD41E2-11EC-E44A-B9B3-3DB7F8FF0AA8}" type="parTrans" cxnId="{BF8768FA-E4C6-6340-84F9-1E7F046A3B11}">
      <dgm:prSet/>
      <dgm:spPr/>
      <dgm:t>
        <a:bodyPr/>
        <a:lstStyle/>
        <a:p>
          <a:endParaRPr lang="zh-CN" altLang="en-US"/>
        </a:p>
      </dgm:t>
    </dgm:pt>
    <dgm:pt modelId="{3AC0A7D7-607E-3042-9F90-51D196144639}" type="sibTrans" cxnId="{BF8768FA-E4C6-6340-84F9-1E7F046A3B11}">
      <dgm:prSet/>
      <dgm:spPr/>
      <dgm:t>
        <a:bodyPr/>
        <a:lstStyle/>
        <a:p>
          <a:endParaRPr lang="zh-CN" altLang="en-US"/>
        </a:p>
      </dgm:t>
    </dgm:pt>
    <dgm:pt modelId="{1530BF01-95F3-2041-BB9F-241FE361B4B5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共同理想</a:t>
          </a:r>
        </a:p>
      </dgm:t>
    </dgm:pt>
    <dgm:pt modelId="{9258F716-8F3C-F345-B1C0-5E351597D8AB}" type="sibTrans" cxnId="{883A5C77-586F-994B-ABA1-F2BCED3B7ECD}">
      <dgm:prSet/>
      <dgm:spPr/>
      <dgm:t>
        <a:bodyPr/>
        <a:lstStyle/>
        <a:p>
          <a:endParaRPr lang="zh-CN" altLang="en-US"/>
        </a:p>
      </dgm:t>
    </dgm:pt>
    <dgm:pt modelId="{6AD96B4B-0E59-3B4E-963B-701C212D5319}" type="parTrans" cxnId="{883A5C77-586F-994B-ABA1-F2BCED3B7ECD}">
      <dgm:prSet/>
      <dgm:spPr/>
      <dgm:t>
        <a:bodyPr/>
        <a:lstStyle/>
        <a:p>
          <a:endParaRPr lang="zh-CN" altLang="en-US"/>
        </a:p>
      </dgm:t>
    </dgm:pt>
    <dgm:pt modelId="{80666AF1-203B-7E4C-B10F-724E56C56857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以实践为基础科学性和革命性的统一</a:t>
          </a:r>
        </a:p>
      </dgm:t>
    </dgm:pt>
    <dgm:pt modelId="{1F32AFEC-847E-7A46-9901-69C110ECDBCF}" type="parTrans" cxnId="{7B13421C-B35D-6E4E-9CFB-B7CB42318C67}">
      <dgm:prSet/>
      <dgm:spPr/>
      <dgm:t>
        <a:bodyPr/>
        <a:lstStyle/>
        <a:p>
          <a:endParaRPr lang="zh-CN" altLang="en-US"/>
        </a:p>
      </dgm:t>
    </dgm:pt>
    <dgm:pt modelId="{6C5AADCD-F084-2F43-9E37-2769AA0E4FF3}" type="sibTrans" cxnId="{7B13421C-B35D-6E4E-9CFB-B7CB42318C67}">
      <dgm:prSet/>
      <dgm:spPr/>
      <dgm:t>
        <a:bodyPr/>
        <a:lstStyle/>
        <a:p>
          <a:endParaRPr lang="zh-CN" altLang="en-US"/>
        </a:p>
      </dgm:t>
    </dgm:pt>
    <dgm:pt modelId="{40DDB9C6-474C-3E43-94DC-BB03865B0094}" type="pres">
      <dgm:prSet presAssocID="{0D5BED98-6C20-4A9F-816D-01ABCCB10BA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43F6F55-D333-D44A-B855-9FC2FED95C54}" type="pres">
      <dgm:prSet presAssocID="{6E19308C-D7C8-4749-9FF8-54EE1B31C7A4}" presName="hierRoot1" presStyleCnt="0">
        <dgm:presLayoutVars>
          <dgm:hierBranch val="init"/>
        </dgm:presLayoutVars>
      </dgm:prSet>
      <dgm:spPr/>
    </dgm:pt>
    <dgm:pt modelId="{0C542D1C-FC19-CC45-9A87-B44EEF74B93F}" type="pres">
      <dgm:prSet presAssocID="{6E19308C-D7C8-4749-9FF8-54EE1B31C7A4}" presName="rootComposite1" presStyleCnt="0"/>
      <dgm:spPr/>
    </dgm:pt>
    <dgm:pt modelId="{AF05087C-4042-8F4E-BFD4-19C276C072DB}" type="pres">
      <dgm:prSet presAssocID="{6E19308C-D7C8-4749-9FF8-54EE1B31C7A4}" presName="rootText1" presStyleLbl="node0" presStyleIdx="0" presStyleCnt="1" custScaleX="191398">
        <dgm:presLayoutVars>
          <dgm:chPref val="3"/>
        </dgm:presLayoutVars>
      </dgm:prSet>
      <dgm:spPr/>
    </dgm:pt>
    <dgm:pt modelId="{7A7A33C5-D5CB-5045-B07C-E5D8D5483B40}" type="pres">
      <dgm:prSet presAssocID="{6E19308C-D7C8-4749-9FF8-54EE1B31C7A4}" presName="rootConnector1" presStyleLbl="node1" presStyleIdx="0" presStyleCnt="0"/>
      <dgm:spPr/>
    </dgm:pt>
    <dgm:pt modelId="{CA44D9A4-F46E-434C-AB42-144BED9FD8C5}" type="pres">
      <dgm:prSet presAssocID="{6E19308C-D7C8-4749-9FF8-54EE1B31C7A4}" presName="hierChild2" presStyleCnt="0"/>
      <dgm:spPr/>
    </dgm:pt>
    <dgm:pt modelId="{FDDDD9EB-B526-0B41-842A-B521CAF410AF}" type="pres">
      <dgm:prSet presAssocID="{A1C57414-D645-0748-9DC7-66747100BD84}" presName="Name64" presStyleLbl="parChTrans1D2" presStyleIdx="0" presStyleCnt="4"/>
      <dgm:spPr/>
    </dgm:pt>
    <dgm:pt modelId="{7DE7CC72-C834-194D-BE0D-65CE6B8C5313}" type="pres">
      <dgm:prSet presAssocID="{D91CFE95-5582-844B-9C95-00E881B0D1E2}" presName="hierRoot2" presStyleCnt="0">
        <dgm:presLayoutVars>
          <dgm:hierBranch val="init"/>
        </dgm:presLayoutVars>
      </dgm:prSet>
      <dgm:spPr/>
    </dgm:pt>
    <dgm:pt modelId="{639ED9CB-A21E-034B-904F-3E3202C6D627}" type="pres">
      <dgm:prSet presAssocID="{D91CFE95-5582-844B-9C95-00E881B0D1E2}" presName="rootComposite" presStyleCnt="0"/>
      <dgm:spPr/>
    </dgm:pt>
    <dgm:pt modelId="{4D010449-72EF-9643-8B75-7DBEB9EA235B}" type="pres">
      <dgm:prSet presAssocID="{D91CFE95-5582-844B-9C95-00E881B0D1E2}" presName="rootText" presStyleLbl="node2" presStyleIdx="0" presStyleCnt="4">
        <dgm:presLayoutVars>
          <dgm:chPref val="3"/>
        </dgm:presLayoutVars>
      </dgm:prSet>
      <dgm:spPr/>
    </dgm:pt>
    <dgm:pt modelId="{0766EA3C-D60B-F149-874E-5BA7E7FE889A}" type="pres">
      <dgm:prSet presAssocID="{D91CFE95-5582-844B-9C95-00E881B0D1E2}" presName="rootConnector" presStyleLbl="node2" presStyleIdx="0" presStyleCnt="4"/>
      <dgm:spPr/>
    </dgm:pt>
    <dgm:pt modelId="{54379233-FDC0-C848-B2BD-2C14C508A783}" type="pres">
      <dgm:prSet presAssocID="{D91CFE95-5582-844B-9C95-00E881B0D1E2}" presName="hierChild4" presStyleCnt="0"/>
      <dgm:spPr/>
    </dgm:pt>
    <dgm:pt modelId="{4155F0EB-8DB1-1F4C-9F6C-FCF70E310210}" type="pres">
      <dgm:prSet presAssocID="{09DA12C2-4DD9-F047-AC03-EB8D1C20A6E9}" presName="Name64" presStyleLbl="parChTrans1D3" presStyleIdx="0" presStyleCnt="6"/>
      <dgm:spPr/>
    </dgm:pt>
    <dgm:pt modelId="{AA18EFAF-0E53-CA4F-883E-5081D5498AF1}" type="pres">
      <dgm:prSet presAssocID="{D9B414B0-489B-2F44-9049-4E25B478804B}" presName="hierRoot2" presStyleCnt="0">
        <dgm:presLayoutVars>
          <dgm:hierBranch val="init"/>
        </dgm:presLayoutVars>
      </dgm:prSet>
      <dgm:spPr/>
    </dgm:pt>
    <dgm:pt modelId="{21DFAAB3-43BA-B646-ADD3-CDF07CAF74F5}" type="pres">
      <dgm:prSet presAssocID="{D9B414B0-489B-2F44-9049-4E25B478804B}" presName="rootComposite" presStyleCnt="0"/>
      <dgm:spPr/>
    </dgm:pt>
    <dgm:pt modelId="{CCE0AE32-EB9D-3748-B88B-38B564E180A5}" type="pres">
      <dgm:prSet presAssocID="{D9B414B0-489B-2F44-9049-4E25B478804B}" presName="rootText" presStyleLbl="node3" presStyleIdx="0" presStyleCnt="6">
        <dgm:presLayoutVars>
          <dgm:chPref val="3"/>
        </dgm:presLayoutVars>
      </dgm:prSet>
      <dgm:spPr/>
    </dgm:pt>
    <dgm:pt modelId="{CFBF7CFE-BEC3-CA42-A54E-C3A9C5A58BB2}" type="pres">
      <dgm:prSet presAssocID="{D9B414B0-489B-2F44-9049-4E25B478804B}" presName="rootConnector" presStyleLbl="node3" presStyleIdx="0" presStyleCnt="6"/>
      <dgm:spPr/>
    </dgm:pt>
    <dgm:pt modelId="{87707992-584C-BA45-B829-CD36B4848EF5}" type="pres">
      <dgm:prSet presAssocID="{D9B414B0-489B-2F44-9049-4E25B478804B}" presName="hierChild4" presStyleCnt="0"/>
      <dgm:spPr/>
    </dgm:pt>
    <dgm:pt modelId="{EA38196C-D26E-C54E-8B2A-1DB285FAD024}" type="pres">
      <dgm:prSet presAssocID="{D9B414B0-489B-2F44-9049-4E25B478804B}" presName="hierChild5" presStyleCnt="0"/>
      <dgm:spPr/>
    </dgm:pt>
    <dgm:pt modelId="{F87766D5-E473-4E4E-A486-A8C8F8CDCC10}" type="pres">
      <dgm:prSet presAssocID="{C4190C2A-0785-3247-B42A-A41A446DF20B}" presName="Name64" presStyleLbl="parChTrans1D3" presStyleIdx="1" presStyleCnt="6"/>
      <dgm:spPr/>
    </dgm:pt>
    <dgm:pt modelId="{DACE2024-7F34-F449-A116-514E9D2EF5CC}" type="pres">
      <dgm:prSet presAssocID="{06B57000-BFEE-1647-B3E9-93CBF69D2DC1}" presName="hierRoot2" presStyleCnt="0">
        <dgm:presLayoutVars>
          <dgm:hierBranch val="init"/>
        </dgm:presLayoutVars>
      </dgm:prSet>
      <dgm:spPr/>
    </dgm:pt>
    <dgm:pt modelId="{04E66162-D2AF-9F43-879A-CE5BA978DDEA}" type="pres">
      <dgm:prSet presAssocID="{06B57000-BFEE-1647-B3E9-93CBF69D2DC1}" presName="rootComposite" presStyleCnt="0"/>
      <dgm:spPr/>
    </dgm:pt>
    <dgm:pt modelId="{18553EE1-322F-1F4A-8A86-83D03F08ED20}" type="pres">
      <dgm:prSet presAssocID="{06B57000-BFEE-1647-B3E9-93CBF69D2DC1}" presName="rootText" presStyleLbl="node3" presStyleIdx="1" presStyleCnt="6">
        <dgm:presLayoutVars>
          <dgm:chPref val="3"/>
        </dgm:presLayoutVars>
      </dgm:prSet>
      <dgm:spPr/>
    </dgm:pt>
    <dgm:pt modelId="{1595E0D1-0D8A-DE49-95AD-B6BCAAFB610A}" type="pres">
      <dgm:prSet presAssocID="{06B57000-BFEE-1647-B3E9-93CBF69D2DC1}" presName="rootConnector" presStyleLbl="node3" presStyleIdx="1" presStyleCnt="6"/>
      <dgm:spPr/>
    </dgm:pt>
    <dgm:pt modelId="{2D91698A-E0D9-6542-B441-FBA36B544C11}" type="pres">
      <dgm:prSet presAssocID="{06B57000-BFEE-1647-B3E9-93CBF69D2DC1}" presName="hierChild4" presStyleCnt="0"/>
      <dgm:spPr/>
    </dgm:pt>
    <dgm:pt modelId="{C65D3506-B8AF-8348-A966-6909C098D406}" type="pres">
      <dgm:prSet presAssocID="{06B57000-BFEE-1647-B3E9-93CBF69D2DC1}" presName="hierChild5" presStyleCnt="0"/>
      <dgm:spPr/>
    </dgm:pt>
    <dgm:pt modelId="{B0A2C61A-9773-C146-A634-369F447CDB08}" type="pres">
      <dgm:prSet presAssocID="{D91CFE95-5582-844B-9C95-00E881B0D1E2}" presName="hierChild5" presStyleCnt="0"/>
      <dgm:spPr/>
    </dgm:pt>
    <dgm:pt modelId="{7B2A3BFB-832B-9E4E-8FAD-606EE62F44E1}" type="pres">
      <dgm:prSet presAssocID="{A6BFA6A7-3FEC-C941-B14D-B1FB82BA2FEF}" presName="Name64" presStyleLbl="parChTrans1D2" presStyleIdx="1" presStyleCnt="4"/>
      <dgm:spPr/>
    </dgm:pt>
    <dgm:pt modelId="{7EAE567F-ABA5-964C-B43F-9D4654490482}" type="pres">
      <dgm:prSet presAssocID="{77B7C68B-9885-D640-9191-2BB1F91A51E9}" presName="hierRoot2" presStyleCnt="0">
        <dgm:presLayoutVars>
          <dgm:hierBranch val="init"/>
        </dgm:presLayoutVars>
      </dgm:prSet>
      <dgm:spPr/>
    </dgm:pt>
    <dgm:pt modelId="{A4E19C56-06B5-C141-95D3-62FFC483EBC5}" type="pres">
      <dgm:prSet presAssocID="{77B7C68B-9885-D640-9191-2BB1F91A51E9}" presName="rootComposite" presStyleCnt="0"/>
      <dgm:spPr/>
    </dgm:pt>
    <dgm:pt modelId="{E78C5E19-B22E-BD46-B317-889585A5F709}" type="pres">
      <dgm:prSet presAssocID="{77B7C68B-9885-D640-9191-2BB1F91A51E9}" presName="rootText" presStyleLbl="node2" presStyleIdx="1" presStyleCnt="4">
        <dgm:presLayoutVars>
          <dgm:chPref val="3"/>
        </dgm:presLayoutVars>
      </dgm:prSet>
      <dgm:spPr/>
    </dgm:pt>
    <dgm:pt modelId="{DC9B3BE5-46D9-B04D-A01D-E5076D030368}" type="pres">
      <dgm:prSet presAssocID="{77B7C68B-9885-D640-9191-2BB1F91A51E9}" presName="rootConnector" presStyleLbl="node2" presStyleIdx="1" presStyleCnt="4"/>
      <dgm:spPr/>
    </dgm:pt>
    <dgm:pt modelId="{49A17216-CB6F-844A-B678-68004191AE28}" type="pres">
      <dgm:prSet presAssocID="{77B7C68B-9885-D640-9191-2BB1F91A51E9}" presName="hierChild4" presStyleCnt="0"/>
      <dgm:spPr/>
    </dgm:pt>
    <dgm:pt modelId="{8673D652-1414-3C42-AACA-19958CBA2996}" type="pres">
      <dgm:prSet presAssocID="{1F32AFEC-847E-7A46-9901-69C110ECDBCF}" presName="Name64" presStyleLbl="parChTrans1D3" presStyleIdx="2" presStyleCnt="6"/>
      <dgm:spPr/>
    </dgm:pt>
    <dgm:pt modelId="{AFA64C1A-5B8A-5542-9F08-68D6B18AE5C2}" type="pres">
      <dgm:prSet presAssocID="{80666AF1-203B-7E4C-B10F-724E56C56857}" presName="hierRoot2" presStyleCnt="0">
        <dgm:presLayoutVars>
          <dgm:hierBranch val="init"/>
        </dgm:presLayoutVars>
      </dgm:prSet>
      <dgm:spPr/>
    </dgm:pt>
    <dgm:pt modelId="{2BEB69D8-021C-4C48-B7A4-0FF1C3A38B70}" type="pres">
      <dgm:prSet presAssocID="{80666AF1-203B-7E4C-B10F-724E56C56857}" presName="rootComposite" presStyleCnt="0"/>
      <dgm:spPr/>
    </dgm:pt>
    <dgm:pt modelId="{BA6E9C55-A5D7-9B4C-86AA-BF86C0A66A3F}" type="pres">
      <dgm:prSet presAssocID="{80666AF1-203B-7E4C-B10F-724E56C56857}" presName="rootText" presStyleLbl="node3" presStyleIdx="2" presStyleCnt="6" custScaleX="300994">
        <dgm:presLayoutVars>
          <dgm:chPref val="3"/>
        </dgm:presLayoutVars>
      </dgm:prSet>
      <dgm:spPr/>
    </dgm:pt>
    <dgm:pt modelId="{56BF89BD-76B8-8B43-AE45-F5C43C28F56E}" type="pres">
      <dgm:prSet presAssocID="{80666AF1-203B-7E4C-B10F-724E56C56857}" presName="rootConnector" presStyleLbl="node3" presStyleIdx="2" presStyleCnt="6"/>
      <dgm:spPr/>
    </dgm:pt>
    <dgm:pt modelId="{623C583A-DCC7-F641-9E3D-17AB39484E50}" type="pres">
      <dgm:prSet presAssocID="{80666AF1-203B-7E4C-B10F-724E56C56857}" presName="hierChild4" presStyleCnt="0"/>
      <dgm:spPr/>
    </dgm:pt>
    <dgm:pt modelId="{EDA269E8-8B6F-224E-AAC4-F8A087F72BA4}" type="pres">
      <dgm:prSet presAssocID="{80666AF1-203B-7E4C-B10F-724E56C56857}" presName="hierChild5" presStyleCnt="0"/>
      <dgm:spPr/>
    </dgm:pt>
    <dgm:pt modelId="{2FAB6FE3-1D96-744B-A5DD-8C8598B2F3EE}" type="pres">
      <dgm:prSet presAssocID="{77B7C68B-9885-D640-9191-2BB1F91A51E9}" presName="hierChild5" presStyleCnt="0"/>
      <dgm:spPr/>
    </dgm:pt>
    <dgm:pt modelId="{020544B0-1D04-E44A-997A-15C7126DA21C}" type="pres">
      <dgm:prSet presAssocID="{49F181FD-0FF3-264F-A035-3BD0A480AEE6}" presName="Name64" presStyleLbl="parChTrans1D2" presStyleIdx="2" presStyleCnt="4"/>
      <dgm:spPr/>
    </dgm:pt>
    <dgm:pt modelId="{12696F87-FB86-274F-90C9-9791D7F3DD01}" type="pres">
      <dgm:prSet presAssocID="{960F1BA2-51A2-4940-B4EC-111CBDDE7080}" presName="hierRoot2" presStyleCnt="0">
        <dgm:presLayoutVars>
          <dgm:hierBranch val="init"/>
        </dgm:presLayoutVars>
      </dgm:prSet>
      <dgm:spPr/>
    </dgm:pt>
    <dgm:pt modelId="{CE879C4B-1959-B241-BE64-AABC023C7B70}" type="pres">
      <dgm:prSet presAssocID="{960F1BA2-51A2-4940-B4EC-111CBDDE7080}" presName="rootComposite" presStyleCnt="0"/>
      <dgm:spPr/>
    </dgm:pt>
    <dgm:pt modelId="{69790609-EE65-8A4E-95E8-4C4DE61DEF76}" type="pres">
      <dgm:prSet presAssocID="{960F1BA2-51A2-4940-B4EC-111CBDDE7080}" presName="rootText" presStyleLbl="node2" presStyleIdx="2" presStyleCnt="4">
        <dgm:presLayoutVars>
          <dgm:chPref val="3"/>
        </dgm:presLayoutVars>
      </dgm:prSet>
      <dgm:spPr/>
    </dgm:pt>
    <dgm:pt modelId="{F8794C3E-506B-CB4B-B1EB-0F0EFFE86D9C}" type="pres">
      <dgm:prSet presAssocID="{960F1BA2-51A2-4940-B4EC-111CBDDE7080}" presName="rootConnector" presStyleLbl="node2" presStyleIdx="2" presStyleCnt="4"/>
      <dgm:spPr/>
    </dgm:pt>
    <dgm:pt modelId="{503332D6-0A92-9F43-9686-ECBD242C3D17}" type="pres">
      <dgm:prSet presAssocID="{960F1BA2-51A2-4940-B4EC-111CBDDE7080}" presName="hierChild4" presStyleCnt="0"/>
      <dgm:spPr/>
    </dgm:pt>
    <dgm:pt modelId="{EF08F17E-87C6-E34D-B39E-47C8A4D35E01}" type="pres">
      <dgm:prSet presAssocID="{EB6A07D5-9734-1E4F-826B-C9C48430FAE4}" presName="Name64" presStyleLbl="parChTrans1D3" presStyleIdx="3" presStyleCnt="6"/>
      <dgm:spPr/>
    </dgm:pt>
    <dgm:pt modelId="{68613937-2CC3-D545-920E-BE9E56A3E565}" type="pres">
      <dgm:prSet presAssocID="{0A8326DF-664E-174A-B110-FFDA2D263118}" presName="hierRoot2" presStyleCnt="0">
        <dgm:presLayoutVars>
          <dgm:hierBranch val="init"/>
        </dgm:presLayoutVars>
      </dgm:prSet>
      <dgm:spPr/>
    </dgm:pt>
    <dgm:pt modelId="{043B528B-D49B-7944-902E-DB7FEE771BFE}" type="pres">
      <dgm:prSet presAssocID="{0A8326DF-664E-174A-B110-FFDA2D263118}" presName="rootComposite" presStyleCnt="0"/>
      <dgm:spPr/>
    </dgm:pt>
    <dgm:pt modelId="{7B89E4A2-32BC-DC47-A427-252088261DA1}" type="pres">
      <dgm:prSet presAssocID="{0A8326DF-664E-174A-B110-FFDA2D263118}" presName="rootText" presStyleLbl="node3" presStyleIdx="3" presStyleCnt="6" custScaleX="88069">
        <dgm:presLayoutVars>
          <dgm:chPref val="3"/>
        </dgm:presLayoutVars>
      </dgm:prSet>
      <dgm:spPr/>
    </dgm:pt>
    <dgm:pt modelId="{E1CCE1AA-025B-F84F-87B1-DB7F421FD6D3}" type="pres">
      <dgm:prSet presAssocID="{0A8326DF-664E-174A-B110-FFDA2D263118}" presName="rootConnector" presStyleLbl="node3" presStyleIdx="3" presStyleCnt="6"/>
      <dgm:spPr/>
    </dgm:pt>
    <dgm:pt modelId="{E6F5A2EC-2899-4242-8412-FA48BDB804BA}" type="pres">
      <dgm:prSet presAssocID="{0A8326DF-664E-174A-B110-FFDA2D263118}" presName="hierChild4" presStyleCnt="0"/>
      <dgm:spPr/>
    </dgm:pt>
    <dgm:pt modelId="{A83B4418-B30C-D747-94D1-5694552BCF9A}" type="pres">
      <dgm:prSet presAssocID="{0A8326DF-664E-174A-B110-FFDA2D263118}" presName="hierChild5" presStyleCnt="0"/>
      <dgm:spPr/>
    </dgm:pt>
    <dgm:pt modelId="{24BB97C8-0488-6248-9E0E-0C148D004185}" type="pres">
      <dgm:prSet presAssocID="{960F1BA2-51A2-4940-B4EC-111CBDDE7080}" presName="hierChild5" presStyleCnt="0"/>
      <dgm:spPr/>
    </dgm:pt>
    <dgm:pt modelId="{25061062-10D9-324F-9572-6EE3C9D52697}" type="pres">
      <dgm:prSet presAssocID="{C69A6876-39AC-6D48-A46B-94A141344C6B}" presName="Name64" presStyleLbl="parChTrans1D2" presStyleIdx="3" presStyleCnt="4"/>
      <dgm:spPr/>
    </dgm:pt>
    <dgm:pt modelId="{D8B91D0A-2458-BD48-A43F-1EA1CEF49B13}" type="pres">
      <dgm:prSet presAssocID="{A8911F96-D0AD-B740-8EF4-5E8224FA0C5C}" presName="hierRoot2" presStyleCnt="0">
        <dgm:presLayoutVars>
          <dgm:hierBranch val="init"/>
        </dgm:presLayoutVars>
      </dgm:prSet>
      <dgm:spPr/>
    </dgm:pt>
    <dgm:pt modelId="{C20A9E92-BB50-6B4D-B132-214C028A564B}" type="pres">
      <dgm:prSet presAssocID="{A8911F96-D0AD-B740-8EF4-5E8224FA0C5C}" presName="rootComposite" presStyleCnt="0"/>
      <dgm:spPr/>
    </dgm:pt>
    <dgm:pt modelId="{8752B396-263C-AE4C-856A-EEA239A6E7D3}" type="pres">
      <dgm:prSet presAssocID="{A8911F96-D0AD-B740-8EF4-5E8224FA0C5C}" presName="rootText" presStyleLbl="node2" presStyleIdx="3" presStyleCnt="4">
        <dgm:presLayoutVars>
          <dgm:chPref val="3"/>
        </dgm:presLayoutVars>
      </dgm:prSet>
      <dgm:spPr/>
    </dgm:pt>
    <dgm:pt modelId="{BDEA7329-8B1C-AA40-9D24-113FA418E03E}" type="pres">
      <dgm:prSet presAssocID="{A8911F96-D0AD-B740-8EF4-5E8224FA0C5C}" presName="rootConnector" presStyleLbl="node2" presStyleIdx="3" presStyleCnt="4"/>
      <dgm:spPr/>
    </dgm:pt>
    <dgm:pt modelId="{18959521-2F87-3244-92C4-E6080F43646E}" type="pres">
      <dgm:prSet presAssocID="{A8911F96-D0AD-B740-8EF4-5E8224FA0C5C}" presName="hierChild4" presStyleCnt="0"/>
      <dgm:spPr/>
    </dgm:pt>
    <dgm:pt modelId="{5F4028F9-9F20-474F-B1E0-3747F15D8595}" type="pres">
      <dgm:prSet presAssocID="{FBDD41E2-11EC-E44A-B9B3-3DB7F8FF0AA8}" presName="Name64" presStyleLbl="parChTrans1D3" presStyleIdx="4" presStyleCnt="6"/>
      <dgm:spPr/>
    </dgm:pt>
    <dgm:pt modelId="{1FB4DB8F-89AE-584A-BB95-5DACDAD4B6B5}" type="pres">
      <dgm:prSet presAssocID="{174ECC45-BADA-194D-8D0A-6F734AE7F803}" presName="hierRoot2" presStyleCnt="0">
        <dgm:presLayoutVars>
          <dgm:hierBranch val="init"/>
        </dgm:presLayoutVars>
      </dgm:prSet>
      <dgm:spPr/>
    </dgm:pt>
    <dgm:pt modelId="{88BE9964-417A-A143-9495-719A9B5C3FBB}" type="pres">
      <dgm:prSet presAssocID="{174ECC45-BADA-194D-8D0A-6F734AE7F803}" presName="rootComposite" presStyleCnt="0"/>
      <dgm:spPr/>
    </dgm:pt>
    <dgm:pt modelId="{358634B1-1BBD-5B41-88A0-C3653FDBA60B}" type="pres">
      <dgm:prSet presAssocID="{174ECC45-BADA-194D-8D0A-6F734AE7F803}" presName="rootText" presStyleLbl="node3" presStyleIdx="4" presStyleCnt="6">
        <dgm:presLayoutVars>
          <dgm:chPref val="3"/>
        </dgm:presLayoutVars>
      </dgm:prSet>
      <dgm:spPr/>
    </dgm:pt>
    <dgm:pt modelId="{41A012FE-D94F-7B44-ABE0-74985F9D5249}" type="pres">
      <dgm:prSet presAssocID="{174ECC45-BADA-194D-8D0A-6F734AE7F803}" presName="rootConnector" presStyleLbl="node3" presStyleIdx="4" presStyleCnt="6"/>
      <dgm:spPr/>
    </dgm:pt>
    <dgm:pt modelId="{E17891D2-C44F-2B46-AD36-BF6ADB98E2D7}" type="pres">
      <dgm:prSet presAssocID="{174ECC45-BADA-194D-8D0A-6F734AE7F803}" presName="hierChild4" presStyleCnt="0"/>
      <dgm:spPr/>
    </dgm:pt>
    <dgm:pt modelId="{8AF253D7-8E94-3645-9F30-93142C66DF29}" type="pres">
      <dgm:prSet presAssocID="{174ECC45-BADA-194D-8D0A-6F734AE7F803}" presName="hierChild5" presStyleCnt="0"/>
      <dgm:spPr/>
    </dgm:pt>
    <dgm:pt modelId="{6CE290AC-F940-644B-87DD-C849C35EDD3A}" type="pres">
      <dgm:prSet presAssocID="{6AD96B4B-0E59-3B4E-963B-701C212D5319}" presName="Name64" presStyleLbl="parChTrans1D3" presStyleIdx="5" presStyleCnt="6"/>
      <dgm:spPr/>
    </dgm:pt>
    <dgm:pt modelId="{D070D32D-6E5B-F347-8E0D-D05084F27405}" type="pres">
      <dgm:prSet presAssocID="{1530BF01-95F3-2041-BB9F-241FE361B4B5}" presName="hierRoot2" presStyleCnt="0">
        <dgm:presLayoutVars>
          <dgm:hierBranch val="init"/>
        </dgm:presLayoutVars>
      </dgm:prSet>
      <dgm:spPr/>
    </dgm:pt>
    <dgm:pt modelId="{5C218999-09FD-5240-A79A-89920CE6AB4C}" type="pres">
      <dgm:prSet presAssocID="{1530BF01-95F3-2041-BB9F-241FE361B4B5}" presName="rootComposite" presStyleCnt="0"/>
      <dgm:spPr/>
    </dgm:pt>
    <dgm:pt modelId="{6AC7A32E-D131-8D49-9025-CFC7219302A4}" type="pres">
      <dgm:prSet presAssocID="{1530BF01-95F3-2041-BB9F-241FE361B4B5}" presName="rootText" presStyleLbl="node3" presStyleIdx="5" presStyleCnt="6">
        <dgm:presLayoutVars>
          <dgm:chPref val="3"/>
        </dgm:presLayoutVars>
      </dgm:prSet>
      <dgm:spPr/>
    </dgm:pt>
    <dgm:pt modelId="{44208D48-B147-4C4A-A54D-40A8F38D4795}" type="pres">
      <dgm:prSet presAssocID="{1530BF01-95F3-2041-BB9F-241FE361B4B5}" presName="rootConnector" presStyleLbl="node3" presStyleIdx="5" presStyleCnt="6"/>
      <dgm:spPr/>
    </dgm:pt>
    <dgm:pt modelId="{33CCB978-4102-B24B-B53D-E2A690726B5B}" type="pres">
      <dgm:prSet presAssocID="{1530BF01-95F3-2041-BB9F-241FE361B4B5}" presName="hierChild4" presStyleCnt="0"/>
      <dgm:spPr/>
    </dgm:pt>
    <dgm:pt modelId="{2E818970-5357-8C46-8330-3F405803EF06}" type="pres">
      <dgm:prSet presAssocID="{1530BF01-95F3-2041-BB9F-241FE361B4B5}" presName="hierChild5" presStyleCnt="0"/>
      <dgm:spPr/>
    </dgm:pt>
    <dgm:pt modelId="{7AD20C92-731C-704D-985A-BFB747306E8C}" type="pres">
      <dgm:prSet presAssocID="{A8911F96-D0AD-B740-8EF4-5E8224FA0C5C}" presName="hierChild5" presStyleCnt="0"/>
      <dgm:spPr/>
    </dgm:pt>
    <dgm:pt modelId="{3A742C5E-D32B-BF41-9CB4-4A66676F9E7A}" type="pres">
      <dgm:prSet presAssocID="{6E19308C-D7C8-4749-9FF8-54EE1B31C7A4}" presName="hierChild3" presStyleCnt="0"/>
      <dgm:spPr/>
    </dgm:pt>
  </dgm:ptLst>
  <dgm:cxnLst>
    <dgm:cxn modelId="{E4FF6301-F4F8-3F46-A571-2CFDBD80BDBC}" type="presOf" srcId="{09DA12C2-4DD9-F047-AC03-EB8D1C20A6E9}" destId="{4155F0EB-8DB1-1F4C-9F6C-FCF70E310210}" srcOrd="0" destOrd="0" presId="urn:microsoft.com/office/officeart/2009/3/layout/HorizontalOrganizationChart#7"/>
    <dgm:cxn modelId="{DB2EEC10-3207-7041-935C-78F34F6D2C95}" type="presOf" srcId="{80666AF1-203B-7E4C-B10F-724E56C56857}" destId="{BA6E9C55-A5D7-9B4C-86AA-BF86C0A66A3F}" srcOrd="0" destOrd="0" presId="urn:microsoft.com/office/officeart/2009/3/layout/HorizontalOrganizationChart#7"/>
    <dgm:cxn modelId="{7B13421C-B35D-6E4E-9CFB-B7CB42318C67}" srcId="{77B7C68B-9885-D640-9191-2BB1F91A51E9}" destId="{80666AF1-203B-7E4C-B10F-724E56C56857}" srcOrd="0" destOrd="0" parTransId="{1F32AFEC-847E-7A46-9901-69C110ECDBCF}" sibTransId="{6C5AADCD-F084-2F43-9E37-2769AA0E4FF3}"/>
    <dgm:cxn modelId="{18EB1B2C-90F9-BE41-AA89-A722B0D38CD0}" type="presOf" srcId="{1F32AFEC-847E-7A46-9901-69C110ECDBCF}" destId="{8673D652-1414-3C42-AACA-19958CBA2996}" srcOrd="0" destOrd="0" presId="urn:microsoft.com/office/officeart/2009/3/layout/HorizontalOrganizationChart#7"/>
    <dgm:cxn modelId="{DD5BBE34-7AF4-984F-B42D-B41C6AA45B75}" type="presOf" srcId="{77B7C68B-9885-D640-9191-2BB1F91A51E9}" destId="{E78C5E19-B22E-BD46-B317-889585A5F709}" srcOrd="0" destOrd="0" presId="urn:microsoft.com/office/officeart/2009/3/layout/HorizontalOrganizationChart#7"/>
    <dgm:cxn modelId="{77270636-E28F-5248-982E-17DE2756F8CB}" srcId="{6E19308C-D7C8-4749-9FF8-54EE1B31C7A4}" destId="{960F1BA2-51A2-4940-B4EC-111CBDDE7080}" srcOrd="2" destOrd="0" parTransId="{49F181FD-0FF3-264F-A035-3BD0A480AEE6}" sibTransId="{26E26E78-7790-7A4F-82EA-41DABB8BE28C}"/>
    <dgm:cxn modelId="{B63A4937-FEA1-5348-A48D-0479B1FB9D37}" type="presOf" srcId="{6E19308C-D7C8-4749-9FF8-54EE1B31C7A4}" destId="{7A7A33C5-D5CB-5045-B07C-E5D8D5483B40}" srcOrd="1" destOrd="0" presId="urn:microsoft.com/office/officeart/2009/3/layout/HorizontalOrganizationChart#7"/>
    <dgm:cxn modelId="{6903D860-566C-7948-BDEC-2ACC77F98FFA}" type="presOf" srcId="{D91CFE95-5582-844B-9C95-00E881B0D1E2}" destId="{4D010449-72EF-9643-8B75-7DBEB9EA235B}" srcOrd="0" destOrd="0" presId="urn:microsoft.com/office/officeart/2009/3/layout/HorizontalOrganizationChart#7"/>
    <dgm:cxn modelId="{A2FBFB42-B9B9-1E49-A128-890AC3F75E48}" type="presOf" srcId="{06B57000-BFEE-1647-B3E9-93CBF69D2DC1}" destId="{18553EE1-322F-1F4A-8A86-83D03F08ED20}" srcOrd="0" destOrd="0" presId="urn:microsoft.com/office/officeart/2009/3/layout/HorizontalOrganizationChart#7"/>
    <dgm:cxn modelId="{6B2CCA67-CE5C-6B42-A462-9AC7E7FEC1AC}" type="presOf" srcId="{FBDD41E2-11EC-E44A-B9B3-3DB7F8FF0AA8}" destId="{5F4028F9-9F20-474F-B1E0-3747F15D8595}" srcOrd="0" destOrd="0" presId="urn:microsoft.com/office/officeart/2009/3/layout/HorizontalOrganizationChart#7"/>
    <dgm:cxn modelId="{44FFDD48-919E-B747-BE02-E3170B02A4D2}" type="presOf" srcId="{A8911F96-D0AD-B740-8EF4-5E8224FA0C5C}" destId="{BDEA7329-8B1C-AA40-9D24-113FA418E03E}" srcOrd="1" destOrd="0" presId="urn:microsoft.com/office/officeart/2009/3/layout/HorizontalOrganizationChart#7"/>
    <dgm:cxn modelId="{DDB7F668-36F7-ED4A-AF57-3C6CF0CE4847}" type="presOf" srcId="{960F1BA2-51A2-4940-B4EC-111CBDDE7080}" destId="{F8794C3E-506B-CB4B-B1EB-0F0EFFE86D9C}" srcOrd="1" destOrd="0" presId="urn:microsoft.com/office/officeart/2009/3/layout/HorizontalOrganizationChart#7"/>
    <dgm:cxn modelId="{52758349-F63A-1945-9953-D1E031B980FE}" type="presOf" srcId="{A8911F96-D0AD-B740-8EF4-5E8224FA0C5C}" destId="{8752B396-263C-AE4C-856A-EEA239A6E7D3}" srcOrd="0" destOrd="0" presId="urn:microsoft.com/office/officeart/2009/3/layout/HorizontalOrganizationChart#7"/>
    <dgm:cxn modelId="{4EA3C26C-54A9-524A-873F-F5387FCFB862}" type="presOf" srcId="{EB6A07D5-9734-1E4F-826B-C9C48430FAE4}" destId="{EF08F17E-87C6-E34D-B39E-47C8A4D35E01}" srcOrd="0" destOrd="0" presId="urn:microsoft.com/office/officeart/2009/3/layout/HorizontalOrganizationChart#7"/>
    <dgm:cxn modelId="{E6B7A34D-AF0D-1343-BBCA-45F6D64E8881}" type="presOf" srcId="{1530BF01-95F3-2041-BB9F-241FE361B4B5}" destId="{6AC7A32E-D131-8D49-9025-CFC7219302A4}" srcOrd="0" destOrd="0" presId="urn:microsoft.com/office/officeart/2009/3/layout/HorizontalOrganizationChart#7"/>
    <dgm:cxn modelId="{19B2266E-DB3C-DE46-83F0-16C07A979995}" srcId="{6E19308C-D7C8-4749-9FF8-54EE1B31C7A4}" destId="{D91CFE95-5582-844B-9C95-00E881B0D1E2}" srcOrd="0" destOrd="0" parTransId="{A1C57414-D645-0748-9DC7-66747100BD84}" sibTransId="{AC93C15B-898C-4140-A12F-FC790ACBEEE7}"/>
    <dgm:cxn modelId="{1DD31450-29BA-394B-9EE7-87A1AC8C0740}" srcId="{D91CFE95-5582-844B-9C95-00E881B0D1E2}" destId="{06B57000-BFEE-1647-B3E9-93CBF69D2DC1}" srcOrd="1" destOrd="0" parTransId="{C4190C2A-0785-3247-B42A-A41A446DF20B}" sibTransId="{AD3CFCE6-F023-CB45-B1B3-49C558B6B333}"/>
    <dgm:cxn modelId="{ADE92C70-2DA6-E249-8CAD-7C6265E080DB}" type="presOf" srcId="{C4190C2A-0785-3247-B42A-A41A446DF20B}" destId="{F87766D5-E473-4E4E-A486-A8C8F8CDCC10}" srcOrd="0" destOrd="0" presId="urn:microsoft.com/office/officeart/2009/3/layout/HorizontalOrganizationChart#7"/>
    <dgm:cxn modelId="{80803054-2B52-3641-B396-FFEE96780A43}" srcId="{6E19308C-D7C8-4749-9FF8-54EE1B31C7A4}" destId="{77B7C68B-9885-D640-9191-2BB1F91A51E9}" srcOrd="1" destOrd="0" parTransId="{A6BFA6A7-3FEC-C941-B14D-B1FB82BA2FEF}" sibTransId="{A0B661E4-71C4-054D-BE69-AC172E94D02C}"/>
    <dgm:cxn modelId="{2C0FEE56-D2E6-C74E-A23B-505FA6A11436}" type="presOf" srcId="{6AD96B4B-0E59-3B4E-963B-701C212D5319}" destId="{6CE290AC-F940-644B-87DD-C849C35EDD3A}" srcOrd="0" destOrd="0" presId="urn:microsoft.com/office/officeart/2009/3/layout/HorizontalOrganizationChart#7"/>
    <dgm:cxn modelId="{883A5C77-586F-994B-ABA1-F2BCED3B7ECD}" srcId="{A8911F96-D0AD-B740-8EF4-5E8224FA0C5C}" destId="{1530BF01-95F3-2041-BB9F-241FE361B4B5}" srcOrd="1" destOrd="0" parTransId="{6AD96B4B-0E59-3B4E-963B-701C212D5319}" sibTransId="{9258F716-8F3C-F345-B1C0-5E351597D8AB}"/>
    <dgm:cxn modelId="{23BA9F59-8487-C941-B509-15EDC65B4BBE}" type="presOf" srcId="{A1C57414-D645-0748-9DC7-66747100BD84}" destId="{FDDDD9EB-B526-0B41-842A-B521CAF410AF}" srcOrd="0" destOrd="0" presId="urn:microsoft.com/office/officeart/2009/3/layout/HorizontalOrganizationChart#7"/>
    <dgm:cxn modelId="{7F07D07D-9242-4249-9378-F5C02D91AC47}" type="presOf" srcId="{0D5BED98-6C20-4A9F-816D-01ABCCB10BA4}" destId="{40DDB9C6-474C-3E43-94DC-BB03865B0094}" srcOrd="0" destOrd="0" presId="urn:microsoft.com/office/officeart/2009/3/layout/HorizontalOrganizationChart#7"/>
    <dgm:cxn modelId="{A0493084-5B22-0C4A-A573-8441841D156F}" type="presOf" srcId="{49F181FD-0FF3-264F-A035-3BD0A480AEE6}" destId="{020544B0-1D04-E44A-997A-15C7126DA21C}" srcOrd="0" destOrd="0" presId="urn:microsoft.com/office/officeart/2009/3/layout/HorizontalOrganizationChart#7"/>
    <dgm:cxn modelId="{6F555A8A-DE79-264E-98FC-0065FA00AF62}" type="presOf" srcId="{D9B414B0-489B-2F44-9049-4E25B478804B}" destId="{CCE0AE32-EB9D-3748-B88B-38B564E180A5}" srcOrd="0" destOrd="0" presId="urn:microsoft.com/office/officeart/2009/3/layout/HorizontalOrganizationChart#7"/>
    <dgm:cxn modelId="{94D8B998-4C7A-5E47-B041-F633C4DC06AA}" type="presOf" srcId="{6E19308C-D7C8-4749-9FF8-54EE1B31C7A4}" destId="{AF05087C-4042-8F4E-BFD4-19C276C072DB}" srcOrd="0" destOrd="0" presId="urn:microsoft.com/office/officeart/2009/3/layout/HorizontalOrganizationChart#7"/>
    <dgm:cxn modelId="{86011AA0-D8C0-E442-AD3A-FD05BA5DEB5C}" type="presOf" srcId="{174ECC45-BADA-194D-8D0A-6F734AE7F803}" destId="{41A012FE-D94F-7B44-ABE0-74985F9D5249}" srcOrd="1" destOrd="0" presId="urn:microsoft.com/office/officeart/2009/3/layout/HorizontalOrganizationChart#7"/>
    <dgm:cxn modelId="{6825A1A0-8400-D041-AAD8-77A4E8F12E4B}" type="presOf" srcId="{A6BFA6A7-3FEC-C941-B14D-B1FB82BA2FEF}" destId="{7B2A3BFB-832B-9E4E-8FAD-606EE62F44E1}" srcOrd="0" destOrd="0" presId="urn:microsoft.com/office/officeart/2009/3/layout/HorizontalOrganizationChart#7"/>
    <dgm:cxn modelId="{3D7193A4-E2DF-B947-9D80-2FAE949B8930}" type="presOf" srcId="{174ECC45-BADA-194D-8D0A-6F734AE7F803}" destId="{358634B1-1BBD-5B41-88A0-C3653FDBA60B}" srcOrd="0" destOrd="0" presId="urn:microsoft.com/office/officeart/2009/3/layout/HorizontalOrganizationChart#7"/>
    <dgm:cxn modelId="{FC2BEEA5-8EBA-450C-8827-9C1DC5D1A789}" srcId="{0D5BED98-6C20-4A9F-816D-01ABCCB10BA4}" destId="{6E19308C-D7C8-4749-9FF8-54EE1B31C7A4}" srcOrd="0" destOrd="0" parTransId="{0E9F03F0-DFDB-4000-9B01-74CA427108F9}" sibTransId="{D6E9A84D-653E-4E54-A3F8-CDE4EB1E4FF0}"/>
    <dgm:cxn modelId="{89AE74A7-AD8E-B24C-9E05-69EB0D3AF9AD}" srcId="{6E19308C-D7C8-4749-9FF8-54EE1B31C7A4}" destId="{A8911F96-D0AD-B740-8EF4-5E8224FA0C5C}" srcOrd="3" destOrd="0" parTransId="{C69A6876-39AC-6D48-A46B-94A141344C6B}" sibTransId="{1643967D-25A2-CB4C-A197-01ABB96D6824}"/>
    <dgm:cxn modelId="{BF253EAA-A11C-C649-85D3-3C712B2E34CA}" type="presOf" srcId="{0A8326DF-664E-174A-B110-FFDA2D263118}" destId="{7B89E4A2-32BC-DC47-A427-252088261DA1}" srcOrd="0" destOrd="0" presId="urn:microsoft.com/office/officeart/2009/3/layout/HorizontalOrganizationChart#7"/>
    <dgm:cxn modelId="{3C3BF6AD-67D7-C840-BB98-60E2310AFE22}" srcId="{D91CFE95-5582-844B-9C95-00E881B0D1E2}" destId="{D9B414B0-489B-2F44-9049-4E25B478804B}" srcOrd="0" destOrd="0" parTransId="{09DA12C2-4DD9-F047-AC03-EB8D1C20A6E9}" sibTransId="{0E993635-BE26-A549-96FB-B706DC5508BC}"/>
    <dgm:cxn modelId="{A604C5C0-0F37-E94B-AC4A-6F1541AC91D1}" type="presOf" srcId="{1530BF01-95F3-2041-BB9F-241FE361B4B5}" destId="{44208D48-B147-4C4A-A54D-40A8F38D4795}" srcOrd="1" destOrd="0" presId="urn:microsoft.com/office/officeart/2009/3/layout/HorizontalOrganizationChart#7"/>
    <dgm:cxn modelId="{CB4695CA-8EFE-FE4C-A9C5-340CA934AA48}" type="presOf" srcId="{C69A6876-39AC-6D48-A46B-94A141344C6B}" destId="{25061062-10D9-324F-9572-6EE3C9D52697}" srcOrd="0" destOrd="0" presId="urn:microsoft.com/office/officeart/2009/3/layout/HorizontalOrganizationChart#7"/>
    <dgm:cxn modelId="{89832FD3-7E61-4141-8AC6-D1AD0BD2AC57}" type="presOf" srcId="{77B7C68B-9885-D640-9191-2BB1F91A51E9}" destId="{DC9B3BE5-46D9-B04D-A01D-E5076D030368}" srcOrd="1" destOrd="0" presId="urn:microsoft.com/office/officeart/2009/3/layout/HorizontalOrganizationChart#7"/>
    <dgm:cxn modelId="{9D6551E1-CCC6-3C45-817F-19010E9A19FB}" type="presOf" srcId="{960F1BA2-51A2-4940-B4EC-111CBDDE7080}" destId="{69790609-EE65-8A4E-95E8-4C4DE61DEF76}" srcOrd="0" destOrd="0" presId="urn:microsoft.com/office/officeart/2009/3/layout/HorizontalOrganizationChart#7"/>
    <dgm:cxn modelId="{4A7AB2E1-122C-A64E-BB38-52B763E5D23C}" type="presOf" srcId="{06B57000-BFEE-1647-B3E9-93CBF69D2DC1}" destId="{1595E0D1-0D8A-DE49-95AD-B6BCAAFB610A}" srcOrd="1" destOrd="0" presId="urn:microsoft.com/office/officeart/2009/3/layout/HorizontalOrganizationChart#7"/>
    <dgm:cxn modelId="{5A4D97E5-698F-5541-AD77-810847B496CE}" type="presOf" srcId="{0A8326DF-664E-174A-B110-FFDA2D263118}" destId="{E1CCE1AA-025B-F84F-87B1-DB7F421FD6D3}" srcOrd="1" destOrd="0" presId="urn:microsoft.com/office/officeart/2009/3/layout/HorizontalOrganizationChart#7"/>
    <dgm:cxn modelId="{44D9F0E7-1B20-634D-8824-AC27010B094D}" type="presOf" srcId="{D91CFE95-5582-844B-9C95-00E881B0D1E2}" destId="{0766EA3C-D60B-F149-874E-5BA7E7FE889A}" srcOrd="1" destOrd="0" presId="urn:microsoft.com/office/officeart/2009/3/layout/HorizontalOrganizationChart#7"/>
    <dgm:cxn modelId="{73DE49E8-8548-BB44-AC9B-A581C7BEAB43}" srcId="{960F1BA2-51A2-4940-B4EC-111CBDDE7080}" destId="{0A8326DF-664E-174A-B110-FFDA2D263118}" srcOrd="0" destOrd="0" parTransId="{EB6A07D5-9734-1E4F-826B-C9C48430FAE4}" sibTransId="{9998948D-7F53-1B4F-B5AF-C3A28B2CCCA0}"/>
    <dgm:cxn modelId="{73F713EF-E9BD-BA40-BB9D-798BAFB87B8D}" type="presOf" srcId="{80666AF1-203B-7E4C-B10F-724E56C56857}" destId="{56BF89BD-76B8-8B43-AE45-F5C43C28F56E}" srcOrd="1" destOrd="0" presId="urn:microsoft.com/office/officeart/2009/3/layout/HorizontalOrganizationChart#7"/>
    <dgm:cxn modelId="{BF8768FA-E4C6-6340-84F9-1E7F046A3B11}" srcId="{A8911F96-D0AD-B740-8EF4-5E8224FA0C5C}" destId="{174ECC45-BADA-194D-8D0A-6F734AE7F803}" srcOrd="0" destOrd="0" parTransId="{FBDD41E2-11EC-E44A-B9B3-3DB7F8FF0AA8}" sibTransId="{3AC0A7D7-607E-3042-9F90-51D196144639}"/>
    <dgm:cxn modelId="{0FDC9FFC-830D-9E48-A86B-860F4FAD4788}" type="presOf" srcId="{D9B414B0-489B-2F44-9049-4E25B478804B}" destId="{CFBF7CFE-BEC3-CA42-A54E-C3A9C5A58BB2}" srcOrd="1" destOrd="0" presId="urn:microsoft.com/office/officeart/2009/3/layout/HorizontalOrganizationChart#7"/>
    <dgm:cxn modelId="{27E558DB-F64C-1649-AC7F-7BA742AF90D2}" type="presParOf" srcId="{40DDB9C6-474C-3E43-94DC-BB03865B0094}" destId="{C43F6F55-D333-D44A-B855-9FC2FED95C54}" srcOrd="0" destOrd="0" presId="urn:microsoft.com/office/officeart/2009/3/layout/HorizontalOrganizationChart#7"/>
    <dgm:cxn modelId="{4BABEF60-341C-6349-A875-EC12302C63BA}" type="presParOf" srcId="{C43F6F55-D333-D44A-B855-9FC2FED95C54}" destId="{0C542D1C-FC19-CC45-9A87-B44EEF74B93F}" srcOrd="0" destOrd="0" presId="urn:microsoft.com/office/officeart/2009/3/layout/HorizontalOrganizationChart#7"/>
    <dgm:cxn modelId="{CF714C65-22D3-964C-BE2E-D0B542CE00EA}" type="presParOf" srcId="{0C542D1C-FC19-CC45-9A87-B44EEF74B93F}" destId="{AF05087C-4042-8F4E-BFD4-19C276C072DB}" srcOrd="0" destOrd="0" presId="urn:microsoft.com/office/officeart/2009/3/layout/HorizontalOrganizationChart#7"/>
    <dgm:cxn modelId="{7E6D8F1B-FD16-EB40-9D6C-9AD47CB90A8B}" type="presParOf" srcId="{0C542D1C-FC19-CC45-9A87-B44EEF74B93F}" destId="{7A7A33C5-D5CB-5045-B07C-E5D8D5483B40}" srcOrd="1" destOrd="0" presId="urn:microsoft.com/office/officeart/2009/3/layout/HorizontalOrganizationChart#7"/>
    <dgm:cxn modelId="{E1294D91-AD1A-744A-9542-0E4FA2FEA734}" type="presParOf" srcId="{C43F6F55-D333-D44A-B855-9FC2FED95C54}" destId="{CA44D9A4-F46E-434C-AB42-144BED9FD8C5}" srcOrd="1" destOrd="0" presId="urn:microsoft.com/office/officeart/2009/3/layout/HorizontalOrganizationChart#7"/>
    <dgm:cxn modelId="{5CDBA150-7303-F947-92E6-F33357EB4063}" type="presParOf" srcId="{CA44D9A4-F46E-434C-AB42-144BED9FD8C5}" destId="{FDDDD9EB-B526-0B41-842A-B521CAF410AF}" srcOrd="0" destOrd="0" presId="urn:microsoft.com/office/officeart/2009/3/layout/HorizontalOrganizationChart#7"/>
    <dgm:cxn modelId="{1B1046D8-BF65-D348-9859-B6A330F35E69}" type="presParOf" srcId="{CA44D9A4-F46E-434C-AB42-144BED9FD8C5}" destId="{7DE7CC72-C834-194D-BE0D-65CE6B8C5313}" srcOrd="1" destOrd="0" presId="urn:microsoft.com/office/officeart/2009/3/layout/HorizontalOrganizationChart#7"/>
    <dgm:cxn modelId="{8DE29CB4-1A30-0E44-AE03-C0530831D69F}" type="presParOf" srcId="{7DE7CC72-C834-194D-BE0D-65CE6B8C5313}" destId="{639ED9CB-A21E-034B-904F-3E3202C6D627}" srcOrd="0" destOrd="0" presId="urn:microsoft.com/office/officeart/2009/3/layout/HorizontalOrganizationChart#7"/>
    <dgm:cxn modelId="{E63DC9EC-946E-FB48-9056-6BB24FB53DDE}" type="presParOf" srcId="{639ED9CB-A21E-034B-904F-3E3202C6D627}" destId="{4D010449-72EF-9643-8B75-7DBEB9EA235B}" srcOrd="0" destOrd="0" presId="urn:microsoft.com/office/officeart/2009/3/layout/HorizontalOrganizationChart#7"/>
    <dgm:cxn modelId="{B26B21C1-B679-4949-BC8B-8E27AE7B9AC1}" type="presParOf" srcId="{639ED9CB-A21E-034B-904F-3E3202C6D627}" destId="{0766EA3C-D60B-F149-874E-5BA7E7FE889A}" srcOrd="1" destOrd="0" presId="urn:microsoft.com/office/officeart/2009/3/layout/HorizontalOrganizationChart#7"/>
    <dgm:cxn modelId="{F49D91E9-28AA-B64F-A40C-64E77BBA4EE4}" type="presParOf" srcId="{7DE7CC72-C834-194D-BE0D-65CE6B8C5313}" destId="{54379233-FDC0-C848-B2BD-2C14C508A783}" srcOrd="1" destOrd="0" presId="urn:microsoft.com/office/officeart/2009/3/layout/HorizontalOrganizationChart#7"/>
    <dgm:cxn modelId="{FE946223-C1BD-8844-ADEC-21EF859F725A}" type="presParOf" srcId="{54379233-FDC0-C848-B2BD-2C14C508A783}" destId="{4155F0EB-8DB1-1F4C-9F6C-FCF70E310210}" srcOrd="0" destOrd="0" presId="urn:microsoft.com/office/officeart/2009/3/layout/HorizontalOrganizationChart#7"/>
    <dgm:cxn modelId="{9B108165-18CA-EB4E-AD6E-4CBA2AC33EF6}" type="presParOf" srcId="{54379233-FDC0-C848-B2BD-2C14C508A783}" destId="{AA18EFAF-0E53-CA4F-883E-5081D5498AF1}" srcOrd="1" destOrd="0" presId="urn:microsoft.com/office/officeart/2009/3/layout/HorizontalOrganizationChart#7"/>
    <dgm:cxn modelId="{10BB7CE5-CE28-9C46-BDC8-FB22D8B05D34}" type="presParOf" srcId="{AA18EFAF-0E53-CA4F-883E-5081D5498AF1}" destId="{21DFAAB3-43BA-B646-ADD3-CDF07CAF74F5}" srcOrd="0" destOrd="0" presId="urn:microsoft.com/office/officeart/2009/3/layout/HorizontalOrganizationChart#7"/>
    <dgm:cxn modelId="{DE940FAC-43E1-EC4E-8FDB-4CB60039CABF}" type="presParOf" srcId="{21DFAAB3-43BA-B646-ADD3-CDF07CAF74F5}" destId="{CCE0AE32-EB9D-3748-B88B-38B564E180A5}" srcOrd="0" destOrd="0" presId="urn:microsoft.com/office/officeart/2009/3/layout/HorizontalOrganizationChart#7"/>
    <dgm:cxn modelId="{0CA6BDCA-1112-294E-A299-53053269FDCB}" type="presParOf" srcId="{21DFAAB3-43BA-B646-ADD3-CDF07CAF74F5}" destId="{CFBF7CFE-BEC3-CA42-A54E-C3A9C5A58BB2}" srcOrd="1" destOrd="0" presId="urn:microsoft.com/office/officeart/2009/3/layout/HorizontalOrganizationChart#7"/>
    <dgm:cxn modelId="{E909A118-4FEB-8F42-9057-5AEAF1302A7D}" type="presParOf" srcId="{AA18EFAF-0E53-CA4F-883E-5081D5498AF1}" destId="{87707992-584C-BA45-B829-CD36B4848EF5}" srcOrd="1" destOrd="0" presId="urn:microsoft.com/office/officeart/2009/3/layout/HorizontalOrganizationChart#7"/>
    <dgm:cxn modelId="{EB4AA565-9469-F445-8822-7B8D020CABD5}" type="presParOf" srcId="{AA18EFAF-0E53-CA4F-883E-5081D5498AF1}" destId="{EA38196C-D26E-C54E-8B2A-1DB285FAD024}" srcOrd="2" destOrd="0" presId="urn:microsoft.com/office/officeart/2009/3/layout/HorizontalOrganizationChart#7"/>
    <dgm:cxn modelId="{3BDBD038-1085-9144-85E6-C61ED1008E4A}" type="presParOf" srcId="{54379233-FDC0-C848-B2BD-2C14C508A783}" destId="{F87766D5-E473-4E4E-A486-A8C8F8CDCC10}" srcOrd="2" destOrd="0" presId="urn:microsoft.com/office/officeart/2009/3/layout/HorizontalOrganizationChart#7"/>
    <dgm:cxn modelId="{C8665CC1-8038-8A4E-9D74-0096DE9AFEFC}" type="presParOf" srcId="{54379233-FDC0-C848-B2BD-2C14C508A783}" destId="{DACE2024-7F34-F449-A116-514E9D2EF5CC}" srcOrd="3" destOrd="0" presId="urn:microsoft.com/office/officeart/2009/3/layout/HorizontalOrganizationChart#7"/>
    <dgm:cxn modelId="{E789F281-4491-E94A-821B-71ADA88DAFBC}" type="presParOf" srcId="{DACE2024-7F34-F449-A116-514E9D2EF5CC}" destId="{04E66162-D2AF-9F43-879A-CE5BA978DDEA}" srcOrd="0" destOrd="0" presId="urn:microsoft.com/office/officeart/2009/3/layout/HorizontalOrganizationChart#7"/>
    <dgm:cxn modelId="{CC102C5B-C4A1-1A4B-8B01-F6A9A9009966}" type="presParOf" srcId="{04E66162-D2AF-9F43-879A-CE5BA978DDEA}" destId="{18553EE1-322F-1F4A-8A86-83D03F08ED20}" srcOrd="0" destOrd="0" presId="urn:microsoft.com/office/officeart/2009/3/layout/HorizontalOrganizationChart#7"/>
    <dgm:cxn modelId="{7ED0875E-3E8B-E342-9820-22D32817CE04}" type="presParOf" srcId="{04E66162-D2AF-9F43-879A-CE5BA978DDEA}" destId="{1595E0D1-0D8A-DE49-95AD-B6BCAAFB610A}" srcOrd="1" destOrd="0" presId="urn:microsoft.com/office/officeart/2009/3/layout/HorizontalOrganizationChart#7"/>
    <dgm:cxn modelId="{4832669E-080D-BE48-B44A-A8C62013F4EC}" type="presParOf" srcId="{DACE2024-7F34-F449-A116-514E9D2EF5CC}" destId="{2D91698A-E0D9-6542-B441-FBA36B544C11}" srcOrd="1" destOrd="0" presId="urn:microsoft.com/office/officeart/2009/3/layout/HorizontalOrganizationChart#7"/>
    <dgm:cxn modelId="{F6E64F3C-955A-104F-A6F7-03B2E8E68953}" type="presParOf" srcId="{DACE2024-7F34-F449-A116-514E9D2EF5CC}" destId="{C65D3506-B8AF-8348-A966-6909C098D406}" srcOrd="2" destOrd="0" presId="urn:microsoft.com/office/officeart/2009/3/layout/HorizontalOrganizationChart#7"/>
    <dgm:cxn modelId="{04D07575-7DDE-A94E-B9F2-6EAC354A5F0F}" type="presParOf" srcId="{7DE7CC72-C834-194D-BE0D-65CE6B8C5313}" destId="{B0A2C61A-9773-C146-A634-369F447CDB08}" srcOrd="2" destOrd="0" presId="urn:microsoft.com/office/officeart/2009/3/layout/HorizontalOrganizationChart#7"/>
    <dgm:cxn modelId="{9E2D8630-1BA0-AD40-9965-22E3660D6D2B}" type="presParOf" srcId="{CA44D9A4-F46E-434C-AB42-144BED9FD8C5}" destId="{7B2A3BFB-832B-9E4E-8FAD-606EE62F44E1}" srcOrd="2" destOrd="0" presId="urn:microsoft.com/office/officeart/2009/3/layout/HorizontalOrganizationChart#7"/>
    <dgm:cxn modelId="{455301FB-C080-1A4D-8292-44D92BF109C9}" type="presParOf" srcId="{CA44D9A4-F46E-434C-AB42-144BED9FD8C5}" destId="{7EAE567F-ABA5-964C-B43F-9D4654490482}" srcOrd="3" destOrd="0" presId="urn:microsoft.com/office/officeart/2009/3/layout/HorizontalOrganizationChart#7"/>
    <dgm:cxn modelId="{047E75C6-81F2-2A41-A950-DE9F26ADE549}" type="presParOf" srcId="{7EAE567F-ABA5-964C-B43F-9D4654490482}" destId="{A4E19C56-06B5-C141-95D3-62FFC483EBC5}" srcOrd="0" destOrd="0" presId="urn:microsoft.com/office/officeart/2009/3/layout/HorizontalOrganizationChart#7"/>
    <dgm:cxn modelId="{05C21BD6-01A7-9B45-97CD-CFDBFE7626C6}" type="presParOf" srcId="{A4E19C56-06B5-C141-95D3-62FFC483EBC5}" destId="{E78C5E19-B22E-BD46-B317-889585A5F709}" srcOrd="0" destOrd="0" presId="urn:microsoft.com/office/officeart/2009/3/layout/HorizontalOrganizationChart#7"/>
    <dgm:cxn modelId="{49839D83-A7D8-6B46-BA7B-41CD50AFD9B8}" type="presParOf" srcId="{A4E19C56-06B5-C141-95D3-62FFC483EBC5}" destId="{DC9B3BE5-46D9-B04D-A01D-E5076D030368}" srcOrd="1" destOrd="0" presId="urn:microsoft.com/office/officeart/2009/3/layout/HorizontalOrganizationChart#7"/>
    <dgm:cxn modelId="{7F88ADFC-EC6C-F349-8D97-CFDEB083B570}" type="presParOf" srcId="{7EAE567F-ABA5-964C-B43F-9D4654490482}" destId="{49A17216-CB6F-844A-B678-68004191AE28}" srcOrd="1" destOrd="0" presId="urn:microsoft.com/office/officeart/2009/3/layout/HorizontalOrganizationChart#7"/>
    <dgm:cxn modelId="{1A006EB5-3997-5B46-A445-9BB883DCB288}" type="presParOf" srcId="{49A17216-CB6F-844A-B678-68004191AE28}" destId="{8673D652-1414-3C42-AACA-19958CBA2996}" srcOrd="0" destOrd="0" presId="urn:microsoft.com/office/officeart/2009/3/layout/HorizontalOrganizationChart#7"/>
    <dgm:cxn modelId="{CBE31DC1-9A93-6347-9F44-767427609978}" type="presParOf" srcId="{49A17216-CB6F-844A-B678-68004191AE28}" destId="{AFA64C1A-5B8A-5542-9F08-68D6B18AE5C2}" srcOrd="1" destOrd="0" presId="urn:microsoft.com/office/officeart/2009/3/layout/HorizontalOrganizationChart#7"/>
    <dgm:cxn modelId="{85766729-6730-6B4B-A0F9-293E04FDD063}" type="presParOf" srcId="{AFA64C1A-5B8A-5542-9F08-68D6B18AE5C2}" destId="{2BEB69D8-021C-4C48-B7A4-0FF1C3A38B70}" srcOrd="0" destOrd="0" presId="urn:microsoft.com/office/officeart/2009/3/layout/HorizontalOrganizationChart#7"/>
    <dgm:cxn modelId="{1FCDC41D-333C-FE40-AD7A-077A81E50742}" type="presParOf" srcId="{2BEB69D8-021C-4C48-B7A4-0FF1C3A38B70}" destId="{BA6E9C55-A5D7-9B4C-86AA-BF86C0A66A3F}" srcOrd="0" destOrd="0" presId="urn:microsoft.com/office/officeart/2009/3/layout/HorizontalOrganizationChart#7"/>
    <dgm:cxn modelId="{8C8C5F2D-F4F9-FD42-8FA0-84B5E9929DF1}" type="presParOf" srcId="{2BEB69D8-021C-4C48-B7A4-0FF1C3A38B70}" destId="{56BF89BD-76B8-8B43-AE45-F5C43C28F56E}" srcOrd="1" destOrd="0" presId="urn:microsoft.com/office/officeart/2009/3/layout/HorizontalOrganizationChart#7"/>
    <dgm:cxn modelId="{FB4324CA-04DF-AD49-9C21-6CB0D8F41D58}" type="presParOf" srcId="{AFA64C1A-5B8A-5542-9F08-68D6B18AE5C2}" destId="{623C583A-DCC7-F641-9E3D-17AB39484E50}" srcOrd="1" destOrd="0" presId="urn:microsoft.com/office/officeart/2009/3/layout/HorizontalOrganizationChart#7"/>
    <dgm:cxn modelId="{FEFABD68-402F-AD4D-AFBF-874E38C104B2}" type="presParOf" srcId="{AFA64C1A-5B8A-5542-9F08-68D6B18AE5C2}" destId="{EDA269E8-8B6F-224E-AAC4-F8A087F72BA4}" srcOrd="2" destOrd="0" presId="urn:microsoft.com/office/officeart/2009/3/layout/HorizontalOrganizationChart#7"/>
    <dgm:cxn modelId="{64AEC6CC-91F5-B04D-B6FC-028725B892A8}" type="presParOf" srcId="{7EAE567F-ABA5-964C-B43F-9D4654490482}" destId="{2FAB6FE3-1D96-744B-A5DD-8C8598B2F3EE}" srcOrd="2" destOrd="0" presId="urn:microsoft.com/office/officeart/2009/3/layout/HorizontalOrganizationChart#7"/>
    <dgm:cxn modelId="{D4D8FC75-F6B8-BB40-88B9-84309BFB07F8}" type="presParOf" srcId="{CA44D9A4-F46E-434C-AB42-144BED9FD8C5}" destId="{020544B0-1D04-E44A-997A-15C7126DA21C}" srcOrd="4" destOrd="0" presId="urn:microsoft.com/office/officeart/2009/3/layout/HorizontalOrganizationChart#7"/>
    <dgm:cxn modelId="{F54A7D76-0088-DA48-84AB-A426D4C20148}" type="presParOf" srcId="{CA44D9A4-F46E-434C-AB42-144BED9FD8C5}" destId="{12696F87-FB86-274F-90C9-9791D7F3DD01}" srcOrd="5" destOrd="0" presId="urn:microsoft.com/office/officeart/2009/3/layout/HorizontalOrganizationChart#7"/>
    <dgm:cxn modelId="{5B6A2B6D-E580-AE47-ACAC-C3182AB75768}" type="presParOf" srcId="{12696F87-FB86-274F-90C9-9791D7F3DD01}" destId="{CE879C4B-1959-B241-BE64-AABC023C7B70}" srcOrd="0" destOrd="0" presId="urn:microsoft.com/office/officeart/2009/3/layout/HorizontalOrganizationChart#7"/>
    <dgm:cxn modelId="{16562884-B4B8-E946-B435-895BEE3DA917}" type="presParOf" srcId="{CE879C4B-1959-B241-BE64-AABC023C7B70}" destId="{69790609-EE65-8A4E-95E8-4C4DE61DEF76}" srcOrd="0" destOrd="0" presId="urn:microsoft.com/office/officeart/2009/3/layout/HorizontalOrganizationChart#7"/>
    <dgm:cxn modelId="{B9E5C97E-56A7-524B-B5EF-5A3BD5506586}" type="presParOf" srcId="{CE879C4B-1959-B241-BE64-AABC023C7B70}" destId="{F8794C3E-506B-CB4B-B1EB-0F0EFFE86D9C}" srcOrd="1" destOrd="0" presId="urn:microsoft.com/office/officeart/2009/3/layout/HorizontalOrganizationChart#7"/>
    <dgm:cxn modelId="{CC658F15-80EE-5C46-9F72-28F2B13EE119}" type="presParOf" srcId="{12696F87-FB86-274F-90C9-9791D7F3DD01}" destId="{503332D6-0A92-9F43-9686-ECBD242C3D17}" srcOrd="1" destOrd="0" presId="urn:microsoft.com/office/officeart/2009/3/layout/HorizontalOrganizationChart#7"/>
    <dgm:cxn modelId="{B39FBA1A-17FD-674D-9722-1A9955F4980D}" type="presParOf" srcId="{503332D6-0A92-9F43-9686-ECBD242C3D17}" destId="{EF08F17E-87C6-E34D-B39E-47C8A4D35E01}" srcOrd="0" destOrd="0" presId="urn:microsoft.com/office/officeart/2009/3/layout/HorizontalOrganizationChart#7"/>
    <dgm:cxn modelId="{40803BA1-8DEC-A44B-B420-F50E6689BB6B}" type="presParOf" srcId="{503332D6-0A92-9F43-9686-ECBD242C3D17}" destId="{68613937-2CC3-D545-920E-BE9E56A3E565}" srcOrd="1" destOrd="0" presId="urn:microsoft.com/office/officeart/2009/3/layout/HorizontalOrganizationChart#7"/>
    <dgm:cxn modelId="{90AC6FED-0B97-384C-BD11-2DF26312BD6C}" type="presParOf" srcId="{68613937-2CC3-D545-920E-BE9E56A3E565}" destId="{043B528B-D49B-7944-902E-DB7FEE771BFE}" srcOrd="0" destOrd="0" presId="urn:microsoft.com/office/officeart/2009/3/layout/HorizontalOrganizationChart#7"/>
    <dgm:cxn modelId="{09CF8D93-0F28-D24E-BE86-B75A673A7E87}" type="presParOf" srcId="{043B528B-D49B-7944-902E-DB7FEE771BFE}" destId="{7B89E4A2-32BC-DC47-A427-252088261DA1}" srcOrd="0" destOrd="0" presId="urn:microsoft.com/office/officeart/2009/3/layout/HorizontalOrganizationChart#7"/>
    <dgm:cxn modelId="{39CB8F74-1328-5E4E-BF6B-F07266FD0B91}" type="presParOf" srcId="{043B528B-D49B-7944-902E-DB7FEE771BFE}" destId="{E1CCE1AA-025B-F84F-87B1-DB7F421FD6D3}" srcOrd="1" destOrd="0" presId="urn:microsoft.com/office/officeart/2009/3/layout/HorizontalOrganizationChart#7"/>
    <dgm:cxn modelId="{52150A71-2C26-594F-8801-DB137EB47130}" type="presParOf" srcId="{68613937-2CC3-D545-920E-BE9E56A3E565}" destId="{E6F5A2EC-2899-4242-8412-FA48BDB804BA}" srcOrd="1" destOrd="0" presId="urn:microsoft.com/office/officeart/2009/3/layout/HorizontalOrganizationChart#7"/>
    <dgm:cxn modelId="{BC4CAE36-5E92-4847-A64A-03880994B3E9}" type="presParOf" srcId="{68613937-2CC3-D545-920E-BE9E56A3E565}" destId="{A83B4418-B30C-D747-94D1-5694552BCF9A}" srcOrd="2" destOrd="0" presId="urn:microsoft.com/office/officeart/2009/3/layout/HorizontalOrganizationChart#7"/>
    <dgm:cxn modelId="{0BD2369A-80CC-8144-9EE0-DF3E6F667385}" type="presParOf" srcId="{12696F87-FB86-274F-90C9-9791D7F3DD01}" destId="{24BB97C8-0488-6248-9E0E-0C148D004185}" srcOrd="2" destOrd="0" presId="urn:microsoft.com/office/officeart/2009/3/layout/HorizontalOrganizationChart#7"/>
    <dgm:cxn modelId="{4C3C5AD8-C63F-224C-A425-8D59B9F88931}" type="presParOf" srcId="{CA44D9A4-F46E-434C-AB42-144BED9FD8C5}" destId="{25061062-10D9-324F-9572-6EE3C9D52697}" srcOrd="6" destOrd="0" presId="urn:microsoft.com/office/officeart/2009/3/layout/HorizontalOrganizationChart#7"/>
    <dgm:cxn modelId="{C907D6C7-E014-AA44-BE70-BFABDCFCC07F}" type="presParOf" srcId="{CA44D9A4-F46E-434C-AB42-144BED9FD8C5}" destId="{D8B91D0A-2458-BD48-A43F-1EA1CEF49B13}" srcOrd="7" destOrd="0" presId="urn:microsoft.com/office/officeart/2009/3/layout/HorizontalOrganizationChart#7"/>
    <dgm:cxn modelId="{64F3052C-1798-A240-B47F-0180FF66F9E4}" type="presParOf" srcId="{D8B91D0A-2458-BD48-A43F-1EA1CEF49B13}" destId="{C20A9E92-BB50-6B4D-B132-214C028A564B}" srcOrd="0" destOrd="0" presId="urn:microsoft.com/office/officeart/2009/3/layout/HorizontalOrganizationChart#7"/>
    <dgm:cxn modelId="{7C290EBB-ACE3-F04C-B7B4-FBC280182D59}" type="presParOf" srcId="{C20A9E92-BB50-6B4D-B132-214C028A564B}" destId="{8752B396-263C-AE4C-856A-EEA239A6E7D3}" srcOrd="0" destOrd="0" presId="urn:microsoft.com/office/officeart/2009/3/layout/HorizontalOrganizationChart#7"/>
    <dgm:cxn modelId="{9F67433A-8227-EE41-84F8-0C68A8F6995B}" type="presParOf" srcId="{C20A9E92-BB50-6B4D-B132-214C028A564B}" destId="{BDEA7329-8B1C-AA40-9D24-113FA418E03E}" srcOrd="1" destOrd="0" presId="urn:microsoft.com/office/officeart/2009/3/layout/HorizontalOrganizationChart#7"/>
    <dgm:cxn modelId="{B76A4A17-4A50-EA4C-B4AD-BA11A78E8C94}" type="presParOf" srcId="{D8B91D0A-2458-BD48-A43F-1EA1CEF49B13}" destId="{18959521-2F87-3244-92C4-E6080F43646E}" srcOrd="1" destOrd="0" presId="urn:microsoft.com/office/officeart/2009/3/layout/HorizontalOrganizationChart#7"/>
    <dgm:cxn modelId="{33A33EA6-0A7B-2843-AAE8-4A56195D986C}" type="presParOf" srcId="{18959521-2F87-3244-92C4-E6080F43646E}" destId="{5F4028F9-9F20-474F-B1E0-3747F15D8595}" srcOrd="0" destOrd="0" presId="urn:microsoft.com/office/officeart/2009/3/layout/HorizontalOrganizationChart#7"/>
    <dgm:cxn modelId="{1590AF29-3F8F-5148-BD68-066870610955}" type="presParOf" srcId="{18959521-2F87-3244-92C4-E6080F43646E}" destId="{1FB4DB8F-89AE-584A-BB95-5DACDAD4B6B5}" srcOrd="1" destOrd="0" presId="urn:microsoft.com/office/officeart/2009/3/layout/HorizontalOrganizationChart#7"/>
    <dgm:cxn modelId="{F058F98B-F436-704D-9E8D-E4839F5CBC17}" type="presParOf" srcId="{1FB4DB8F-89AE-584A-BB95-5DACDAD4B6B5}" destId="{88BE9964-417A-A143-9495-719A9B5C3FBB}" srcOrd="0" destOrd="0" presId="urn:microsoft.com/office/officeart/2009/3/layout/HorizontalOrganizationChart#7"/>
    <dgm:cxn modelId="{03AC744A-5EE5-914C-A312-458B33E80194}" type="presParOf" srcId="{88BE9964-417A-A143-9495-719A9B5C3FBB}" destId="{358634B1-1BBD-5B41-88A0-C3653FDBA60B}" srcOrd="0" destOrd="0" presId="urn:microsoft.com/office/officeart/2009/3/layout/HorizontalOrganizationChart#7"/>
    <dgm:cxn modelId="{9152BD68-BA7A-754D-B727-1E0917C823EE}" type="presParOf" srcId="{88BE9964-417A-A143-9495-719A9B5C3FBB}" destId="{41A012FE-D94F-7B44-ABE0-74985F9D5249}" srcOrd="1" destOrd="0" presId="urn:microsoft.com/office/officeart/2009/3/layout/HorizontalOrganizationChart#7"/>
    <dgm:cxn modelId="{45730A69-A83C-FB43-BEA4-ED8D87C016F3}" type="presParOf" srcId="{1FB4DB8F-89AE-584A-BB95-5DACDAD4B6B5}" destId="{E17891D2-C44F-2B46-AD36-BF6ADB98E2D7}" srcOrd="1" destOrd="0" presId="urn:microsoft.com/office/officeart/2009/3/layout/HorizontalOrganizationChart#7"/>
    <dgm:cxn modelId="{F88D73C8-25C4-D84C-80F0-F92A47121494}" type="presParOf" srcId="{1FB4DB8F-89AE-584A-BB95-5DACDAD4B6B5}" destId="{8AF253D7-8E94-3645-9F30-93142C66DF29}" srcOrd="2" destOrd="0" presId="urn:microsoft.com/office/officeart/2009/3/layout/HorizontalOrganizationChart#7"/>
    <dgm:cxn modelId="{01A635C2-55E7-A44F-BE10-9B8EB397DF19}" type="presParOf" srcId="{18959521-2F87-3244-92C4-E6080F43646E}" destId="{6CE290AC-F940-644B-87DD-C849C35EDD3A}" srcOrd="2" destOrd="0" presId="urn:microsoft.com/office/officeart/2009/3/layout/HorizontalOrganizationChart#7"/>
    <dgm:cxn modelId="{5646B40D-C328-A749-B8DA-751BAE5F0130}" type="presParOf" srcId="{18959521-2F87-3244-92C4-E6080F43646E}" destId="{D070D32D-6E5B-F347-8E0D-D05084F27405}" srcOrd="3" destOrd="0" presId="urn:microsoft.com/office/officeart/2009/3/layout/HorizontalOrganizationChart#7"/>
    <dgm:cxn modelId="{E0FBF0B8-55E8-4E43-853C-D56BC8C41431}" type="presParOf" srcId="{D070D32D-6E5B-F347-8E0D-D05084F27405}" destId="{5C218999-09FD-5240-A79A-89920CE6AB4C}" srcOrd="0" destOrd="0" presId="urn:microsoft.com/office/officeart/2009/3/layout/HorizontalOrganizationChart#7"/>
    <dgm:cxn modelId="{AB3FE01D-C6F9-FF43-8188-CB68BAFEE25C}" type="presParOf" srcId="{5C218999-09FD-5240-A79A-89920CE6AB4C}" destId="{6AC7A32E-D131-8D49-9025-CFC7219302A4}" srcOrd="0" destOrd="0" presId="urn:microsoft.com/office/officeart/2009/3/layout/HorizontalOrganizationChart#7"/>
    <dgm:cxn modelId="{D7E4B306-2C5B-8346-AC08-DB096F0C7855}" type="presParOf" srcId="{5C218999-09FD-5240-A79A-89920CE6AB4C}" destId="{44208D48-B147-4C4A-A54D-40A8F38D4795}" srcOrd="1" destOrd="0" presId="urn:microsoft.com/office/officeart/2009/3/layout/HorizontalOrganizationChart#7"/>
    <dgm:cxn modelId="{7DBF2C06-D98D-E14C-8649-A397E75B250A}" type="presParOf" srcId="{D070D32D-6E5B-F347-8E0D-D05084F27405}" destId="{33CCB978-4102-B24B-B53D-E2A690726B5B}" srcOrd="1" destOrd="0" presId="urn:microsoft.com/office/officeart/2009/3/layout/HorizontalOrganizationChart#7"/>
    <dgm:cxn modelId="{16293307-0C2D-AC43-8E66-B6F4E7C451CB}" type="presParOf" srcId="{D070D32D-6E5B-F347-8E0D-D05084F27405}" destId="{2E818970-5357-8C46-8330-3F405803EF06}" srcOrd="2" destOrd="0" presId="urn:microsoft.com/office/officeart/2009/3/layout/HorizontalOrganizationChart#7"/>
    <dgm:cxn modelId="{9EF19C61-428D-4742-B294-5531F088FC06}" type="presParOf" srcId="{D8B91D0A-2458-BD48-A43F-1EA1CEF49B13}" destId="{7AD20C92-731C-704D-985A-BFB747306E8C}" srcOrd="2" destOrd="0" presId="urn:microsoft.com/office/officeart/2009/3/layout/HorizontalOrganizationChart#7"/>
    <dgm:cxn modelId="{10276106-0B6F-6B44-94F0-B47D8B25D798}" type="presParOf" srcId="{C43F6F55-D333-D44A-B855-9FC2FED95C54}" destId="{3A742C5E-D32B-BF41-9CB4-4A66676F9E7A}" srcOrd="2" destOrd="0" presId="urn:microsoft.com/office/officeart/2009/3/layout/HorizontalOrganizationChart#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#19" loCatId="hierarchy" qsTypeId="urn:microsoft.com/office/officeart/2005/8/quickstyle/simple1#26" qsCatId="simple" csTypeId="urn:microsoft.com/office/officeart/2005/8/colors/accent5_1#26" csCatId="accent5" phldr="1"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40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0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/>
      <dgm:t>
        <a:bodyPr/>
        <a:lstStyle/>
        <a:p>
          <a:r>
            <a:rPr lang="zh-CN" altLang="en-US" sz="40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40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6E19308C-D7C8-4749-9FF8-54EE1B31C7A4}">
      <dgm:prSet custT="1"/>
      <dgm:spPr/>
      <dgm:t>
        <a:bodyPr/>
        <a:lstStyle/>
        <a:p>
          <a:pPr algn="l"/>
          <a:r>
            <a:rPr lang="en-US" altLang="zh-CN" sz="40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40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科学性和革命性的统一：概念</a:t>
          </a:r>
        </a:p>
      </dgm:t>
    </dgm:pt>
    <dgm:pt modelId="{0E9F03F0-DFDB-4000-9B01-74CA427108F9}" type="parTrans" cxnId="{FC2BEEA5-8EBA-450C-8827-9C1DC5D1A789}">
      <dgm:prSet custT="1"/>
      <dgm:spPr/>
      <dgm:t>
        <a:bodyPr/>
        <a:lstStyle/>
        <a:p>
          <a:endParaRPr lang="zh-CN" altLang="en-US" sz="2000"/>
        </a:p>
      </dgm:t>
    </dgm:pt>
    <dgm:pt modelId="{D6E9A84D-653E-4E54-A3F8-CDE4EB1E4FF0}" type="sibTrans" cxnId="{FC2BEEA5-8EBA-450C-8827-9C1DC5D1A789}">
      <dgm:prSet/>
      <dgm:spPr/>
      <dgm:t>
        <a:bodyPr/>
        <a:lstStyle/>
        <a:p>
          <a:endParaRPr lang="zh-CN" altLang="en-US" sz="2000"/>
        </a:p>
      </dgm:t>
    </dgm:pt>
    <dgm:pt modelId="{11E3109C-EAA3-46D0-A37E-52A9DEF2BF3F}">
      <dgm:prSet custT="1"/>
      <dgm:spPr/>
      <dgm:t>
        <a:bodyPr/>
        <a:lstStyle/>
        <a:p>
          <a:pPr algn="l"/>
          <a:r>
            <a:rPr lang="en-US" altLang="zh-CN" sz="40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40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学习马克思主义</a:t>
          </a:r>
        </a:p>
      </dgm:t>
    </dgm:pt>
    <dgm:pt modelId="{B5D7F80D-E950-43CD-907D-47F88AAE4E92}" type="parTrans" cxnId="{1CB7B263-0E9A-4D76-AA29-908BA165A6BF}">
      <dgm:prSet custT="1"/>
      <dgm:spPr/>
      <dgm:t>
        <a:bodyPr/>
        <a:lstStyle/>
        <a:p>
          <a:endParaRPr lang="zh-CN" altLang="en-US" sz="2000"/>
        </a:p>
      </dgm:t>
    </dgm:pt>
    <dgm:pt modelId="{A681E7EF-00E8-4E7D-8C9D-15D8A3683142}" type="sibTrans" cxnId="{1CB7B263-0E9A-4D76-AA29-908BA165A6B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40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D91CFE95-5582-844B-9C95-00E881B0D1E2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科学内涵</a:t>
          </a:r>
        </a:p>
      </dgm:t>
    </dgm:pt>
    <dgm:pt modelId="{A1C57414-D645-0748-9DC7-66747100BD84}" type="parTrans" cxnId="{19B2266E-DB3C-DE46-83F0-16C07A979995}">
      <dgm:prSet/>
      <dgm:spPr/>
      <dgm:t>
        <a:bodyPr/>
        <a:lstStyle/>
        <a:p>
          <a:endParaRPr lang="zh-CN" altLang="en-US"/>
        </a:p>
      </dgm:t>
    </dgm:pt>
    <dgm:pt modelId="{AC93C15B-898C-4140-A12F-FC790ACBEEE7}" type="sibTrans" cxnId="{19B2266E-DB3C-DE46-83F0-16C07A979995}">
      <dgm:prSet/>
      <dgm:spPr/>
      <dgm:t>
        <a:bodyPr/>
        <a:lstStyle/>
        <a:p>
          <a:endParaRPr lang="zh-CN" altLang="en-US"/>
        </a:p>
      </dgm:t>
    </dgm:pt>
    <dgm:pt modelId="{77B7C68B-9885-D640-9191-2BB1F91A51E9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理论特征</a:t>
          </a:r>
        </a:p>
      </dgm:t>
    </dgm:pt>
    <dgm:pt modelId="{A6BFA6A7-3FEC-C941-B14D-B1FB82BA2FEF}" type="parTrans" cxnId="{80803054-2B52-3641-B396-FFEE96780A43}">
      <dgm:prSet/>
      <dgm:spPr/>
      <dgm:t>
        <a:bodyPr/>
        <a:lstStyle/>
        <a:p>
          <a:endParaRPr lang="zh-CN" altLang="en-US"/>
        </a:p>
      </dgm:t>
    </dgm:pt>
    <dgm:pt modelId="{A0B661E4-71C4-054D-BE69-AC172E94D02C}" type="sibTrans" cxnId="{80803054-2B52-3641-B396-FFEE96780A43}">
      <dgm:prSet/>
      <dgm:spPr/>
      <dgm:t>
        <a:bodyPr/>
        <a:lstStyle/>
        <a:p>
          <a:endParaRPr lang="zh-CN" altLang="en-US"/>
        </a:p>
      </dgm:t>
    </dgm:pt>
    <dgm:pt modelId="{960F1BA2-51A2-4940-B4EC-111CBDDE7080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理论品质</a:t>
          </a:r>
        </a:p>
      </dgm:t>
    </dgm:pt>
    <dgm:pt modelId="{49F181FD-0FF3-264F-A035-3BD0A480AEE6}" type="parTrans" cxnId="{77270636-E28F-5248-982E-17DE2756F8CB}">
      <dgm:prSet/>
      <dgm:spPr/>
      <dgm:t>
        <a:bodyPr/>
        <a:lstStyle/>
        <a:p>
          <a:endParaRPr lang="zh-CN" altLang="en-US"/>
        </a:p>
      </dgm:t>
    </dgm:pt>
    <dgm:pt modelId="{26E26E78-7790-7A4F-82EA-41DABB8BE28C}" type="sibTrans" cxnId="{77270636-E28F-5248-982E-17DE2756F8CB}">
      <dgm:prSet/>
      <dgm:spPr/>
      <dgm:t>
        <a:bodyPr/>
        <a:lstStyle/>
        <a:p>
          <a:endParaRPr lang="zh-CN" altLang="en-US"/>
        </a:p>
      </dgm:t>
    </dgm:pt>
    <dgm:pt modelId="{A8911F96-D0AD-B740-8EF4-5E8224FA0C5C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社会理想</a:t>
          </a:r>
        </a:p>
      </dgm:t>
    </dgm:pt>
    <dgm:pt modelId="{C69A6876-39AC-6D48-A46B-94A141344C6B}" type="parTrans" cxnId="{89AE74A7-AD8E-B24C-9E05-69EB0D3AF9AD}">
      <dgm:prSet/>
      <dgm:spPr/>
      <dgm:t>
        <a:bodyPr/>
        <a:lstStyle/>
        <a:p>
          <a:endParaRPr lang="zh-CN" altLang="en-US"/>
        </a:p>
      </dgm:t>
    </dgm:pt>
    <dgm:pt modelId="{1643967D-25A2-CB4C-A197-01ABB96D6824}" type="sibTrans" cxnId="{89AE74A7-AD8E-B24C-9E05-69EB0D3AF9AD}">
      <dgm:prSet/>
      <dgm:spPr/>
      <dgm:t>
        <a:bodyPr/>
        <a:lstStyle/>
        <a:p>
          <a:endParaRPr lang="zh-CN" altLang="en-US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7ED5D3E-6918-42B8-8732-59079FCCDFA9}" type="pres">
      <dgm:prSet presAssocID="{B867AD2F-4F48-4BCE-911A-FB948E110DFC}" presName="root1" presStyleCnt="0"/>
      <dgm:spPr/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</dgm:pt>
    <dgm:pt modelId="{C8F0A1F2-441E-477C-85D0-B13C3A31DADB}" type="pres">
      <dgm:prSet presAssocID="{B867AD2F-4F48-4BCE-911A-FB948E110DFC}" presName="level2hierChild" presStyleCnt="0"/>
      <dgm:spPr/>
    </dgm:pt>
    <dgm:pt modelId="{E8421668-3CBF-4BB7-9016-AB7B780D2FF0}" type="pres">
      <dgm:prSet presAssocID="{9FD8382B-BF33-4CC2-8F76-FEE5D19EB53D}" presName="conn2-1" presStyleLbl="parChTrans1D2" presStyleIdx="0" presStyleCnt="3"/>
      <dgm:spPr/>
    </dgm:pt>
    <dgm:pt modelId="{E55747BD-997A-45D8-BC28-18638E5BEFF2}" type="pres">
      <dgm:prSet presAssocID="{9FD8382B-BF33-4CC2-8F76-FEE5D19EB53D}" presName="connTx" presStyleLbl="parChTrans1D2" presStyleIdx="0" presStyleCnt="3"/>
      <dgm:spPr/>
    </dgm:pt>
    <dgm:pt modelId="{AE014FD4-BF65-4A4F-AFC9-1D189EBF6A95}" type="pres">
      <dgm:prSet presAssocID="{DFB11B8C-281C-41C2-949F-A20DDC588FEF}" presName="root2" presStyleCnt="0"/>
      <dgm:spPr/>
    </dgm:pt>
    <dgm:pt modelId="{2893070B-6953-4C81-9304-64EA4D15DFAB}" type="pres">
      <dgm:prSet presAssocID="{DFB11B8C-281C-41C2-949F-A20DDC588FEF}" presName="LevelTwoTextNode" presStyleLbl="node2" presStyleIdx="0" presStyleCnt="3" custScaleX="88741">
        <dgm:presLayoutVars>
          <dgm:chPref val="3"/>
        </dgm:presLayoutVars>
      </dgm:prSet>
      <dgm:spPr/>
    </dgm:pt>
    <dgm:pt modelId="{E400AE39-A99D-48EE-9476-C7E25BC8F030}" type="pres">
      <dgm:prSet presAssocID="{DFB11B8C-281C-41C2-949F-A20DDC588FEF}" presName="level3hierChild" presStyleCnt="0"/>
      <dgm:spPr/>
    </dgm:pt>
    <dgm:pt modelId="{AC08A4BA-CF1E-416E-AC1B-499FCA46236C}" type="pres">
      <dgm:prSet presAssocID="{D94ADEDF-E1C8-44F1-BC50-4B1908A9FE8F}" presName="conn2-1" presStyleLbl="parChTrans1D3" presStyleIdx="0" presStyleCnt="7"/>
      <dgm:spPr/>
    </dgm:pt>
    <dgm:pt modelId="{D0DB6FF8-68CB-45A5-BC80-1D7A6229A2D1}" type="pres">
      <dgm:prSet presAssocID="{D94ADEDF-E1C8-44F1-BC50-4B1908A9FE8F}" presName="connTx" presStyleLbl="parChTrans1D3" presStyleIdx="0" presStyleCnt="7"/>
      <dgm:spPr/>
    </dgm:pt>
    <dgm:pt modelId="{BD28A73E-FC64-458C-8A0D-B71718C29A68}" type="pres">
      <dgm:prSet presAssocID="{32F79D00-337A-4EFC-AD18-622BA0A79D13}" presName="root2" presStyleCnt="0"/>
      <dgm:spPr/>
    </dgm:pt>
    <dgm:pt modelId="{C8360D41-9A43-428D-AC82-85A5EBD07556}" type="pres">
      <dgm:prSet presAssocID="{32F79D00-337A-4EFC-AD18-622BA0A79D13}" presName="LevelTwoTextNode" presStyleLbl="node3" presStyleIdx="0" presStyleCnt="7">
        <dgm:presLayoutVars>
          <dgm:chPref val="3"/>
        </dgm:presLayoutVars>
      </dgm:prSet>
      <dgm:spPr/>
    </dgm:pt>
    <dgm:pt modelId="{EC7464F0-090F-4E0E-B5F4-046F6B37D633}" type="pres">
      <dgm:prSet presAssocID="{32F79D00-337A-4EFC-AD18-622BA0A79D13}" presName="level3hierChild" presStyleCnt="0"/>
      <dgm:spPr/>
    </dgm:pt>
    <dgm:pt modelId="{85C25F7A-3D30-41DE-BBE7-F1F182E4B989}" type="pres">
      <dgm:prSet presAssocID="{0D7DFCD3-6B9E-48B7-A7EC-09D05BF008A1}" presName="conn2-1" presStyleLbl="parChTrans1D3" presStyleIdx="1" presStyleCnt="7"/>
      <dgm:spPr/>
    </dgm:pt>
    <dgm:pt modelId="{DE1FD2EF-94B1-45FA-961D-53E42BBB6134}" type="pres">
      <dgm:prSet presAssocID="{0D7DFCD3-6B9E-48B7-A7EC-09D05BF008A1}" presName="connTx" presStyleLbl="parChTrans1D3" presStyleIdx="1" presStyleCnt="7"/>
      <dgm:spPr/>
    </dgm:pt>
    <dgm:pt modelId="{8F5E7CC7-BE09-4CA9-AA89-950188D6BBA0}" type="pres">
      <dgm:prSet presAssocID="{100F8CC6-6604-4E87-8D83-34593498ED72}" presName="root2" presStyleCnt="0"/>
      <dgm:spPr/>
    </dgm:pt>
    <dgm:pt modelId="{26C5888F-C1D8-497A-8D3B-4D548C0CED3B}" type="pres">
      <dgm:prSet presAssocID="{100F8CC6-6604-4E87-8D83-34593498ED72}" presName="LevelTwoTextNode" presStyleLbl="node3" presStyleIdx="1" presStyleCnt="7">
        <dgm:presLayoutVars>
          <dgm:chPref val="3"/>
        </dgm:presLayoutVars>
      </dgm:prSet>
      <dgm:spPr/>
    </dgm:pt>
    <dgm:pt modelId="{56387F3F-F8D3-41C7-A0CF-B88E7AC2CA96}" type="pres">
      <dgm:prSet presAssocID="{100F8CC6-6604-4E87-8D83-34593498ED72}" presName="level3hierChild" presStyleCnt="0"/>
      <dgm:spPr/>
    </dgm:pt>
    <dgm:pt modelId="{B4DEC962-28DA-6747-B87E-08A93DEA0DF1}" type="pres">
      <dgm:prSet presAssocID="{47014034-32FE-1346-A5B5-EC6FA4AC0259}" presName="conn2-1" presStyleLbl="parChTrans1D3" presStyleIdx="2" presStyleCnt="7"/>
      <dgm:spPr/>
    </dgm:pt>
    <dgm:pt modelId="{E464BCC8-4BA5-0D4E-9E09-BF5E844BDBBC}" type="pres">
      <dgm:prSet presAssocID="{47014034-32FE-1346-A5B5-EC6FA4AC0259}" presName="connTx" presStyleLbl="parChTrans1D3" presStyleIdx="2" presStyleCnt="7"/>
      <dgm:spPr/>
    </dgm:pt>
    <dgm:pt modelId="{750EFC80-02A5-554F-A9E2-4BAA30DCC871}" type="pres">
      <dgm:prSet presAssocID="{34D2FA55-A691-2944-B19F-767FACC5D339}" presName="root2" presStyleCnt="0"/>
      <dgm:spPr/>
    </dgm:pt>
    <dgm:pt modelId="{B28E3AA1-7033-3743-9710-8519320B17EF}" type="pres">
      <dgm:prSet presAssocID="{34D2FA55-A691-2944-B19F-767FACC5D339}" presName="LevelTwoTextNode" presStyleLbl="node3" presStyleIdx="2" presStyleCnt="7">
        <dgm:presLayoutVars>
          <dgm:chPref val="3"/>
        </dgm:presLayoutVars>
      </dgm:prSet>
      <dgm:spPr/>
    </dgm:pt>
    <dgm:pt modelId="{A23FF35E-5A0B-E24D-B420-53FC8C788F4D}" type="pres">
      <dgm:prSet presAssocID="{34D2FA55-A691-2944-B19F-767FACC5D339}" presName="level3hierChild" presStyleCnt="0"/>
      <dgm:spPr/>
    </dgm:pt>
    <dgm:pt modelId="{006AA914-0667-48C7-91ED-77947128B337}" type="pres">
      <dgm:prSet presAssocID="{0E9F03F0-DFDB-4000-9B01-74CA427108F9}" presName="conn2-1" presStyleLbl="parChTrans1D2" presStyleIdx="1" presStyleCnt="3"/>
      <dgm:spPr/>
    </dgm:pt>
    <dgm:pt modelId="{F10E4C86-B0DC-4A44-85CE-7A235154EE2F}" type="pres">
      <dgm:prSet presAssocID="{0E9F03F0-DFDB-4000-9B01-74CA427108F9}" presName="connTx" presStyleLbl="parChTrans1D2" presStyleIdx="1" presStyleCnt="3"/>
      <dgm:spPr/>
    </dgm:pt>
    <dgm:pt modelId="{05824C2D-0FB7-4330-A4D4-77DD79972573}" type="pres">
      <dgm:prSet presAssocID="{6E19308C-D7C8-4749-9FF8-54EE1B31C7A4}" presName="root2" presStyleCnt="0"/>
      <dgm:spPr/>
    </dgm:pt>
    <dgm:pt modelId="{57ED06FB-63F0-4545-86FC-0E05BD63419F}" type="pres">
      <dgm:prSet presAssocID="{6E19308C-D7C8-4749-9FF8-54EE1B31C7A4}" presName="LevelTwoTextNode" presStyleLbl="node2" presStyleIdx="1" presStyleCnt="3" custScaleX="213996">
        <dgm:presLayoutVars>
          <dgm:chPref val="3"/>
        </dgm:presLayoutVars>
      </dgm:prSet>
      <dgm:spPr/>
    </dgm:pt>
    <dgm:pt modelId="{7DB0E4FA-CAE8-46A9-9F1D-6231B6521A22}" type="pres">
      <dgm:prSet presAssocID="{6E19308C-D7C8-4749-9FF8-54EE1B31C7A4}" presName="level3hierChild" presStyleCnt="0"/>
      <dgm:spPr/>
    </dgm:pt>
    <dgm:pt modelId="{E918BA9D-A0F9-F744-BE74-CAA1286261E3}" type="pres">
      <dgm:prSet presAssocID="{A1C57414-D645-0748-9DC7-66747100BD84}" presName="conn2-1" presStyleLbl="parChTrans1D3" presStyleIdx="3" presStyleCnt="7"/>
      <dgm:spPr/>
    </dgm:pt>
    <dgm:pt modelId="{F101DB4F-081C-C944-ACCE-B3903987D8E4}" type="pres">
      <dgm:prSet presAssocID="{A1C57414-D645-0748-9DC7-66747100BD84}" presName="connTx" presStyleLbl="parChTrans1D3" presStyleIdx="3" presStyleCnt="7"/>
      <dgm:spPr/>
    </dgm:pt>
    <dgm:pt modelId="{5EE431F5-9DF2-2740-8C14-708C70486CC9}" type="pres">
      <dgm:prSet presAssocID="{D91CFE95-5582-844B-9C95-00E881B0D1E2}" presName="root2" presStyleCnt="0"/>
      <dgm:spPr/>
    </dgm:pt>
    <dgm:pt modelId="{021032B0-0B4A-5F4C-9816-513784ADC733}" type="pres">
      <dgm:prSet presAssocID="{D91CFE95-5582-844B-9C95-00E881B0D1E2}" presName="LevelTwoTextNode" presStyleLbl="node3" presStyleIdx="3" presStyleCnt="7">
        <dgm:presLayoutVars>
          <dgm:chPref val="3"/>
        </dgm:presLayoutVars>
      </dgm:prSet>
      <dgm:spPr/>
    </dgm:pt>
    <dgm:pt modelId="{085F74F0-A07B-1E43-B899-B4C6B77711C5}" type="pres">
      <dgm:prSet presAssocID="{D91CFE95-5582-844B-9C95-00E881B0D1E2}" presName="level3hierChild" presStyleCnt="0"/>
      <dgm:spPr/>
    </dgm:pt>
    <dgm:pt modelId="{25D4424C-7C91-9D48-AD46-40F6F7864D8E}" type="pres">
      <dgm:prSet presAssocID="{A6BFA6A7-3FEC-C941-B14D-B1FB82BA2FEF}" presName="conn2-1" presStyleLbl="parChTrans1D3" presStyleIdx="4" presStyleCnt="7"/>
      <dgm:spPr/>
    </dgm:pt>
    <dgm:pt modelId="{8B7E8CB1-6BF0-7B4B-87B2-A51D49EBFC38}" type="pres">
      <dgm:prSet presAssocID="{A6BFA6A7-3FEC-C941-B14D-B1FB82BA2FEF}" presName="connTx" presStyleLbl="parChTrans1D3" presStyleIdx="4" presStyleCnt="7"/>
      <dgm:spPr/>
    </dgm:pt>
    <dgm:pt modelId="{7A95BD5B-DED0-424F-9E93-DA3C01457616}" type="pres">
      <dgm:prSet presAssocID="{77B7C68B-9885-D640-9191-2BB1F91A51E9}" presName="root2" presStyleCnt="0"/>
      <dgm:spPr/>
    </dgm:pt>
    <dgm:pt modelId="{7E16A230-4F3A-DA48-A0D6-2513BDFD0688}" type="pres">
      <dgm:prSet presAssocID="{77B7C68B-9885-D640-9191-2BB1F91A51E9}" presName="LevelTwoTextNode" presStyleLbl="node3" presStyleIdx="4" presStyleCnt="7">
        <dgm:presLayoutVars>
          <dgm:chPref val="3"/>
        </dgm:presLayoutVars>
      </dgm:prSet>
      <dgm:spPr/>
    </dgm:pt>
    <dgm:pt modelId="{762B75A7-165E-8C43-B852-9C4FA6E50801}" type="pres">
      <dgm:prSet presAssocID="{77B7C68B-9885-D640-9191-2BB1F91A51E9}" presName="level3hierChild" presStyleCnt="0"/>
      <dgm:spPr/>
    </dgm:pt>
    <dgm:pt modelId="{27D6C5F9-42C0-264C-A5D8-22420D4E82EA}" type="pres">
      <dgm:prSet presAssocID="{49F181FD-0FF3-264F-A035-3BD0A480AEE6}" presName="conn2-1" presStyleLbl="parChTrans1D3" presStyleIdx="5" presStyleCnt="7"/>
      <dgm:spPr/>
    </dgm:pt>
    <dgm:pt modelId="{87A370E5-26AE-6F4B-8395-8F53AE688956}" type="pres">
      <dgm:prSet presAssocID="{49F181FD-0FF3-264F-A035-3BD0A480AEE6}" presName="connTx" presStyleLbl="parChTrans1D3" presStyleIdx="5" presStyleCnt="7"/>
      <dgm:spPr/>
    </dgm:pt>
    <dgm:pt modelId="{1511DF1E-800F-8240-985B-7556F079A3DE}" type="pres">
      <dgm:prSet presAssocID="{960F1BA2-51A2-4940-B4EC-111CBDDE7080}" presName="root2" presStyleCnt="0"/>
      <dgm:spPr/>
    </dgm:pt>
    <dgm:pt modelId="{F1D80A71-6878-8C4B-831D-8655149CD05C}" type="pres">
      <dgm:prSet presAssocID="{960F1BA2-51A2-4940-B4EC-111CBDDE7080}" presName="LevelTwoTextNode" presStyleLbl="node3" presStyleIdx="5" presStyleCnt="7">
        <dgm:presLayoutVars>
          <dgm:chPref val="3"/>
        </dgm:presLayoutVars>
      </dgm:prSet>
      <dgm:spPr/>
    </dgm:pt>
    <dgm:pt modelId="{1424BB44-D26F-8E41-B2E8-FF30292FC66A}" type="pres">
      <dgm:prSet presAssocID="{960F1BA2-51A2-4940-B4EC-111CBDDE7080}" presName="level3hierChild" presStyleCnt="0"/>
      <dgm:spPr/>
    </dgm:pt>
    <dgm:pt modelId="{2EBBE909-AA2E-544C-A014-DEC5C9991D18}" type="pres">
      <dgm:prSet presAssocID="{C69A6876-39AC-6D48-A46B-94A141344C6B}" presName="conn2-1" presStyleLbl="parChTrans1D3" presStyleIdx="6" presStyleCnt="7"/>
      <dgm:spPr/>
    </dgm:pt>
    <dgm:pt modelId="{3460F25E-F892-3F42-83A0-45B6EC2D798B}" type="pres">
      <dgm:prSet presAssocID="{C69A6876-39AC-6D48-A46B-94A141344C6B}" presName="connTx" presStyleLbl="parChTrans1D3" presStyleIdx="6" presStyleCnt="7"/>
      <dgm:spPr/>
    </dgm:pt>
    <dgm:pt modelId="{6F7439CC-1632-554B-B38C-D0F2B716A3FC}" type="pres">
      <dgm:prSet presAssocID="{A8911F96-D0AD-B740-8EF4-5E8224FA0C5C}" presName="root2" presStyleCnt="0"/>
      <dgm:spPr/>
    </dgm:pt>
    <dgm:pt modelId="{A9F51B28-EF09-C74E-8922-10ACF7FF20C0}" type="pres">
      <dgm:prSet presAssocID="{A8911F96-D0AD-B740-8EF4-5E8224FA0C5C}" presName="LevelTwoTextNode" presStyleLbl="node3" presStyleIdx="6" presStyleCnt="7">
        <dgm:presLayoutVars>
          <dgm:chPref val="3"/>
        </dgm:presLayoutVars>
      </dgm:prSet>
      <dgm:spPr/>
    </dgm:pt>
    <dgm:pt modelId="{5D87DEA8-9EB6-E54C-AB48-4EB76D3FE1F7}" type="pres">
      <dgm:prSet presAssocID="{A8911F96-D0AD-B740-8EF4-5E8224FA0C5C}" presName="level3hierChild" presStyleCnt="0"/>
      <dgm:spPr/>
    </dgm:pt>
    <dgm:pt modelId="{2FE9C504-FB4B-4545-8532-2DB2D6AE3D71}" type="pres">
      <dgm:prSet presAssocID="{B5D7F80D-E950-43CD-907D-47F88AAE4E92}" presName="conn2-1" presStyleLbl="parChTrans1D2" presStyleIdx="2" presStyleCnt="3"/>
      <dgm:spPr/>
    </dgm:pt>
    <dgm:pt modelId="{866A6F1E-8B49-4575-B1E3-9CB607631421}" type="pres">
      <dgm:prSet presAssocID="{B5D7F80D-E950-43CD-907D-47F88AAE4E92}" presName="connTx" presStyleLbl="parChTrans1D2" presStyleIdx="2" presStyleCnt="3"/>
      <dgm:spPr/>
    </dgm:pt>
    <dgm:pt modelId="{D02BA301-D288-4F7F-8D92-3A6C90C74888}" type="pres">
      <dgm:prSet presAssocID="{11E3109C-EAA3-46D0-A37E-52A9DEF2BF3F}" presName="root2" presStyleCnt="0"/>
      <dgm:spPr/>
    </dgm:pt>
    <dgm:pt modelId="{17655575-1302-4297-844B-C83B2862725B}" type="pres">
      <dgm:prSet presAssocID="{11E3109C-EAA3-46D0-A37E-52A9DEF2BF3F}" presName="LevelTwoTextNode" presStyleLbl="node2" presStyleIdx="2" presStyleCnt="3" custScaleX="164203" custLinFactNeighborX="-812" custLinFactNeighborY="-2662">
        <dgm:presLayoutVars>
          <dgm:chPref val="3"/>
        </dgm:presLayoutVars>
      </dgm:prSet>
      <dgm:spPr/>
    </dgm:pt>
    <dgm:pt modelId="{A92C75FF-9DEF-43A0-9C36-426B3BAEDBD2}" type="pres">
      <dgm:prSet presAssocID="{11E3109C-EAA3-46D0-A37E-52A9DEF2BF3F}" presName="level3hierChild" presStyleCnt="0"/>
      <dgm:spPr/>
    </dgm:pt>
  </dgm:ptLst>
  <dgm:cxnLst>
    <dgm:cxn modelId="{A9837302-B4A9-9842-AAF0-71C1D921B768}" type="presOf" srcId="{0E9F03F0-DFDB-4000-9B01-74CA427108F9}" destId="{006AA914-0667-48C7-91ED-77947128B337}" srcOrd="0" destOrd="0" presId="urn:microsoft.com/office/officeart/2008/layout/HorizontalMultiLevelHierarchy#19"/>
    <dgm:cxn modelId="{E66E430A-FB8B-144D-A02B-A23A44C9A892}" type="presOf" srcId="{A8911F96-D0AD-B740-8EF4-5E8224FA0C5C}" destId="{A9F51B28-EF09-C74E-8922-10ACF7FF20C0}" srcOrd="0" destOrd="0" presId="urn:microsoft.com/office/officeart/2008/layout/HorizontalMultiLevelHierarchy#19"/>
    <dgm:cxn modelId="{1A57AC0A-46B0-FB41-BE9D-BEA087C6236C}" type="presOf" srcId="{34D2FA55-A691-2944-B19F-767FACC5D339}" destId="{B28E3AA1-7033-3743-9710-8519320B17EF}" srcOrd="0" destOrd="0" presId="urn:microsoft.com/office/officeart/2008/layout/HorizontalMultiLevelHierarchy#19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EB83F017-026A-DF43-8E5F-D8D018BE6231}" type="presOf" srcId="{A1C57414-D645-0748-9DC7-66747100BD84}" destId="{F101DB4F-081C-C944-ACCE-B3903987D8E4}" srcOrd="1" destOrd="0" presId="urn:microsoft.com/office/officeart/2008/layout/HorizontalMultiLevelHierarchy#19"/>
    <dgm:cxn modelId="{B7B47118-F142-924F-8D8F-6B7EF07A468C}" type="presOf" srcId="{0D7DFCD3-6B9E-48B7-A7EC-09D05BF008A1}" destId="{85C25F7A-3D30-41DE-BBE7-F1F182E4B989}" srcOrd="0" destOrd="0" presId="urn:microsoft.com/office/officeart/2008/layout/HorizontalMultiLevelHierarchy#19"/>
    <dgm:cxn modelId="{8B80341B-F03C-3B4B-9464-71848255FE7A}" type="presOf" srcId="{0D5BED98-6C20-4A9F-816D-01ABCCB10BA4}" destId="{DEE368E8-2B44-456D-99C1-BD363FE9F196}" srcOrd="0" destOrd="0" presId="urn:microsoft.com/office/officeart/2008/layout/HorizontalMultiLevelHierarchy#19"/>
    <dgm:cxn modelId="{82688C2A-95CC-8A45-8086-9A9413434AA3}" type="presOf" srcId="{C69A6876-39AC-6D48-A46B-94A141344C6B}" destId="{3460F25E-F892-3F42-83A0-45B6EC2D798B}" srcOrd="1" destOrd="0" presId="urn:microsoft.com/office/officeart/2008/layout/HorizontalMultiLevelHierarchy#19"/>
    <dgm:cxn modelId="{7F2EBE2F-4297-004C-9B48-FF146103089C}" type="presOf" srcId="{100F8CC6-6604-4E87-8D83-34593498ED72}" destId="{26C5888F-C1D8-497A-8D3B-4D548C0CED3B}" srcOrd="0" destOrd="0" presId="urn:microsoft.com/office/officeart/2008/layout/HorizontalMultiLevelHierarchy#19"/>
    <dgm:cxn modelId="{4A0F5831-2098-6B4E-9A49-21F270D9B713}" type="presOf" srcId="{49F181FD-0FF3-264F-A035-3BD0A480AEE6}" destId="{87A370E5-26AE-6F4B-8395-8F53AE688956}" srcOrd="1" destOrd="0" presId="urn:microsoft.com/office/officeart/2008/layout/HorizontalMultiLevelHierarchy#19"/>
    <dgm:cxn modelId="{B5DDB132-CF49-5645-AC1A-428B65C8384D}" type="presOf" srcId="{960F1BA2-51A2-4940-B4EC-111CBDDE7080}" destId="{F1D80A71-6878-8C4B-831D-8655149CD05C}" srcOrd="0" destOrd="0" presId="urn:microsoft.com/office/officeart/2008/layout/HorizontalMultiLevelHierarchy#19"/>
    <dgm:cxn modelId="{86856C34-2603-D34A-AF5A-0A079BBDD8AC}" type="presOf" srcId="{C69A6876-39AC-6D48-A46B-94A141344C6B}" destId="{2EBBE909-AA2E-544C-A014-DEC5C9991D18}" srcOrd="0" destOrd="0" presId="urn:microsoft.com/office/officeart/2008/layout/HorizontalMultiLevelHierarchy#19"/>
    <dgm:cxn modelId="{77270636-E28F-5248-982E-17DE2756F8CB}" srcId="{6E19308C-D7C8-4749-9FF8-54EE1B31C7A4}" destId="{960F1BA2-51A2-4940-B4EC-111CBDDE7080}" srcOrd="2" destOrd="0" parTransId="{49F181FD-0FF3-264F-A035-3BD0A480AEE6}" sibTransId="{26E26E78-7790-7A4F-82EA-41DABB8BE28C}"/>
    <dgm:cxn modelId="{9787903B-B70A-0D43-B747-FEFA87877EAB}" type="presOf" srcId="{47014034-32FE-1346-A5B5-EC6FA4AC0259}" destId="{B4DEC962-28DA-6747-B87E-08A93DEA0DF1}" srcOrd="0" destOrd="0" presId="urn:microsoft.com/office/officeart/2008/layout/HorizontalMultiLevelHierarchy#19"/>
    <dgm:cxn modelId="{1CB7B263-0E9A-4D76-AA29-908BA165A6BF}" srcId="{B867AD2F-4F48-4BCE-911A-FB948E110DFC}" destId="{11E3109C-EAA3-46D0-A37E-52A9DEF2BF3F}" srcOrd="2" destOrd="0" parTransId="{B5D7F80D-E950-43CD-907D-47F88AAE4E92}" sibTransId="{A681E7EF-00E8-4E7D-8C9D-15D8A3683142}"/>
    <dgm:cxn modelId="{B05C014C-C79B-314C-A991-C8985F7F261A}" type="presOf" srcId="{0D7DFCD3-6B9E-48B7-A7EC-09D05BF008A1}" destId="{DE1FD2EF-94B1-45FA-961D-53E42BBB6134}" srcOrd="1" destOrd="0" presId="urn:microsoft.com/office/officeart/2008/layout/HorizontalMultiLevelHierarchy#19"/>
    <dgm:cxn modelId="{19B2266E-DB3C-DE46-83F0-16C07A979995}" srcId="{6E19308C-D7C8-4749-9FF8-54EE1B31C7A4}" destId="{D91CFE95-5582-844B-9C95-00E881B0D1E2}" srcOrd="0" destOrd="0" parTransId="{A1C57414-D645-0748-9DC7-66747100BD84}" sibTransId="{AC93C15B-898C-4140-A12F-FC790ACBEEE7}"/>
    <dgm:cxn modelId="{7EA9DF70-69FA-144A-8F74-08BECF363C1E}" type="presOf" srcId="{11E3109C-EAA3-46D0-A37E-52A9DEF2BF3F}" destId="{17655575-1302-4297-844B-C83B2862725B}" srcOrd="0" destOrd="0" presId="urn:microsoft.com/office/officeart/2008/layout/HorizontalMultiLevelHierarchy#19"/>
    <dgm:cxn modelId="{DBB49252-1FE5-A04F-A70A-5D756BFB8D19}" type="presOf" srcId="{49F181FD-0FF3-264F-A035-3BD0A480AEE6}" destId="{27D6C5F9-42C0-264C-A5D8-22420D4E82EA}" srcOrd="0" destOrd="0" presId="urn:microsoft.com/office/officeart/2008/layout/HorizontalMultiLevelHierarchy#19"/>
    <dgm:cxn modelId="{80803054-2B52-3641-B396-FFEE96780A43}" srcId="{6E19308C-D7C8-4749-9FF8-54EE1B31C7A4}" destId="{77B7C68B-9885-D640-9191-2BB1F91A51E9}" srcOrd="1" destOrd="0" parTransId="{A6BFA6A7-3FEC-C941-B14D-B1FB82BA2FEF}" sibTransId="{A0B661E4-71C4-054D-BE69-AC172E94D02C}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13880E77-B30B-174A-A5B9-F11A295C025D}" type="presOf" srcId="{A6BFA6A7-3FEC-C941-B14D-B1FB82BA2FEF}" destId="{8B7E8CB1-6BF0-7B4B-87B2-A51D49EBFC38}" srcOrd="1" destOrd="0" presId="urn:microsoft.com/office/officeart/2008/layout/HorizontalMultiLevelHierarchy#19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D309D757-EDEE-C147-BDFA-D3651B9E55AA}" type="presOf" srcId="{77B7C68B-9885-D640-9191-2BB1F91A51E9}" destId="{7E16A230-4F3A-DA48-A0D6-2513BDFD0688}" srcOrd="0" destOrd="0" presId="urn:microsoft.com/office/officeart/2008/layout/HorizontalMultiLevelHierarchy#19"/>
    <dgm:cxn modelId="{A0507C78-D61A-B044-B0AD-005E0566482D}" type="presOf" srcId="{D94ADEDF-E1C8-44F1-BC50-4B1908A9FE8F}" destId="{D0DB6FF8-68CB-45A5-BC80-1D7A6229A2D1}" srcOrd="1" destOrd="0" presId="urn:microsoft.com/office/officeart/2008/layout/HorizontalMultiLevelHierarchy#19"/>
    <dgm:cxn modelId="{0636F293-71CC-D641-8625-08AF089623C8}" type="presOf" srcId="{6E19308C-D7C8-4749-9FF8-54EE1B31C7A4}" destId="{57ED06FB-63F0-4545-86FC-0E05BD63419F}" srcOrd="0" destOrd="0" presId="urn:microsoft.com/office/officeart/2008/layout/HorizontalMultiLevelHierarchy#19"/>
    <dgm:cxn modelId="{CE0BD499-9116-F043-A55E-D8899EC83C2C}" type="presOf" srcId="{A1C57414-D645-0748-9DC7-66747100BD84}" destId="{E918BA9D-A0F9-F744-BE74-CAA1286261E3}" srcOrd="0" destOrd="0" presId="urn:microsoft.com/office/officeart/2008/layout/HorizontalMultiLevelHierarchy#19"/>
    <dgm:cxn modelId="{62055F9A-3D7F-F148-907D-FA67180CB5A0}" type="presOf" srcId="{B867AD2F-4F48-4BCE-911A-FB948E110DFC}" destId="{656A006A-1A54-4195-AB47-ADB4659CBC79}" srcOrd="0" destOrd="0" presId="urn:microsoft.com/office/officeart/2008/layout/HorizontalMultiLevelHierarchy#19"/>
    <dgm:cxn modelId="{FC2BEEA5-8EBA-450C-8827-9C1DC5D1A789}" srcId="{B867AD2F-4F48-4BCE-911A-FB948E110DFC}" destId="{6E19308C-D7C8-4749-9FF8-54EE1B31C7A4}" srcOrd="1" destOrd="0" parTransId="{0E9F03F0-DFDB-4000-9B01-74CA427108F9}" sibTransId="{D6E9A84D-653E-4E54-A3F8-CDE4EB1E4FF0}"/>
    <dgm:cxn modelId="{85CB0CA6-3DA3-6245-BDE1-FC8AB4B2CB01}" type="presOf" srcId="{B5D7F80D-E950-43CD-907D-47F88AAE4E92}" destId="{866A6F1E-8B49-4575-B1E3-9CB607631421}" srcOrd="1" destOrd="0" presId="urn:microsoft.com/office/officeart/2008/layout/HorizontalMultiLevelHierarchy#19"/>
    <dgm:cxn modelId="{89AE74A7-AD8E-B24C-9E05-69EB0D3AF9AD}" srcId="{6E19308C-D7C8-4749-9FF8-54EE1B31C7A4}" destId="{A8911F96-D0AD-B740-8EF4-5E8224FA0C5C}" srcOrd="3" destOrd="0" parTransId="{C69A6876-39AC-6D48-A46B-94A141344C6B}" sibTransId="{1643967D-25A2-CB4C-A197-01ABB96D6824}"/>
    <dgm:cxn modelId="{821115B2-90E5-7144-AAEE-87936A1183A9}" type="presOf" srcId="{DFB11B8C-281C-41C2-949F-A20DDC588FEF}" destId="{2893070B-6953-4C81-9304-64EA4D15DFAB}" srcOrd="0" destOrd="0" presId="urn:microsoft.com/office/officeart/2008/layout/HorizontalMultiLevelHierarchy#19"/>
    <dgm:cxn modelId="{FC379AB5-5D9D-7146-8A04-D69A7C4D6131}" type="presOf" srcId="{D91CFE95-5582-844B-9C95-00E881B0D1E2}" destId="{021032B0-0B4A-5F4C-9816-513784ADC733}" srcOrd="0" destOrd="0" presId="urn:microsoft.com/office/officeart/2008/layout/HorizontalMultiLevelHierarchy#19"/>
    <dgm:cxn modelId="{C6D0EBB9-4ABA-2142-BCCA-4171B05878CF}" type="presOf" srcId="{A6BFA6A7-3FEC-C941-B14D-B1FB82BA2FEF}" destId="{25D4424C-7C91-9D48-AD46-40F6F7864D8E}" srcOrd="0" destOrd="0" presId="urn:microsoft.com/office/officeart/2008/layout/HorizontalMultiLevelHierarchy#19"/>
    <dgm:cxn modelId="{1DF91BBD-39EB-9D41-9EC3-AD2A4BA683E8}" type="presOf" srcId="{D94ADEDF-E1C8-44F1-BC50-4B1908A9FE8F}" destId="{AC08A4BA-CF1E-416E-AC1B-499FCA46236C}" srcOrd="0" destOrd="0" presId="urn:microsoft.com/office/officeart/2008/layout/HorizontalMultiLevelHierarchy#19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ACED20D3-9D82-9149-8F66-ED91F8C7A79D}" type="presOf" srcId="{9FD8382B-BF33-4CC2-8F76-FEE5D19EB53D}" destId="{E8421668-3CBF-4BB7-9016-AB7B780D2FF0}" srcOrd="0" destOrd="0" presId="urn:microsoft.com/office/officeart/2008/layout/HorizontalMultiLevelHierarchy#19"/>
    <dgm:cxn modelId="{7BCBE3D8-5365-0C4E-AD7E-37B08FC86D2E}" type="presOf" srcId="{0E9F03F0-DFDB-4000-9B01-74CA427108F9}" destId="{F10E4C86-B0DC-4A44-85CE-7A235154EE2F}" srcOrd="1" destOrd="0" presId="urn:microsoft.com/office/officeart/2008/layout/HorizontalMultiLevelHierarchy#19"/>
    <dgm:cxn modelId="{7A5CBDE4-96CC-DF47-9D4A-5A4A32409759}" type="presOf" srcId="{9FD8382B-BF33-4CC2-8F76-FEE5D19EB53D}" destId="{E55747BD-997A-45D8-BC28-18638E5BEFF2}" srcOrd="1" destOrd="0" presId="urn:microsoft.com/office/officeart/2008/layout/HorizontalMultiLevelHierarchy#19"/>
    <dgm:cxn modelId="{8A5922ED-B2E0-6843-9FD8-E4A780D865BE}" type="presOf" srcId="{47014034-32FE-1346-A5B5-EC6FA4AC0259}" destId="{E464BCC8-4BA5-0D4E-9E09-BF5E844BDBBC}" srcOrd="1" destOrd="0" presId="urn:microsoft.com/office/officeart/2008/layout/HorizontalMultiLevelHierarchy#19"/>
    <dgm:cxn modelId="{F0C92AF5-F5B2-554A-89AE-E0A5E3587B56}" type="presOf" srcId="{32F79D00-337A-4EFC-AD18-622BA0A79D13}" destId="{C8360D41-9A43-428D-AC82-85A5EBD07556}" srcOrd="0" destOrd="0" presId="urn:microsoft.com/office/officeart/2008/layout/HorizontalMultiLevelHierarchy#19"/>
    <dgm:cxn modelId="{532A73FC-0CCE-1D43-B19E-7D409609CCC6}" type="presOf" srcId="{B5D7F80D-E950-43CD-907D-47F88AAE4E92}" destId="{2FE9C504-FB4B-4545-8532-2DB2D6AE3D71}" srcOrd="0" destOrd="0" presId="urn:microsoft.com/office/officeart/2008/layout/HorizontalMultiLevelHierarchy#19"/>
    <dgm:cxn modelId="{22D4B581-9357-E64A-9A86-576E27A92924}" type="presParOf" srcId="{DEE368E8-2B44-456D-99C1-BD363FE9F196}" destId="{C7ED5D3E-6918-42B8-8732-59079FCCDFA9}" srcOrd="0" destOrd="0" presId="urn:microsoft.com/office/officeart/2008/layout/HorizontalMultiLevelHierarchy#19"/>
    <dgm:cxn modelId="{DB255F6F-CA69-8C4A-A1A1-4CC2586C7643}" type="presParOf" srcId="{C7ED5D3E-6918-42B8-8732-59079FCCDFA9}" destId="{656A006A-1A54-4195-AB47-ADB4659CBC79}" srcOrd="0" destOrd="0" presId="urn:microsoft.com/office/officeart/2008/layout/HorizontalMultiLevelHierarchy#19"/>
    <dgm:cxn modelId="{6BAA247D-4CB3-6D48-B655-32A201D32C8A}" type="presParOf" srcId="{C7ED5D3E-6918-42B8-8732-59079FCCDFA9}" destId="{C8F0A1F2-441E-477C-85D0-B13C3A31DADB}" srcOrd="1" destOrd="0" presId="urn:microsoft.com/office/officeart/2008/layout/HorizontalMultiLevelHierarchy#19"/>
    <dgm:cxn modelId="{A0C2B5F5-2E69-094B-841F-20F92C7B7B1D}" type="presParOf" srcId="{C8F0A1F2-441E-477C-85D0-B13C3A31DADB}" destId="{E8421668-3CBF-4BB7-9016-AB7B780D2FF0}" srcOrd="0" destOrd="0" presId="urn:microsoft.com/office/officeart/2008/layout/HorizontalMultiLevelHierarchy#19"/>
    <dgm:cxn modelId="{46111F1F-2BD3-3143-B1B1-97A5D6E4E481}" type="presParOf" srcId="{E8421668-3CBF-4BB7-9016-AB7B780D2FF0}" destId="{E55747BD-997A-45D8-BC28-18638E5BEFF2}" srcOrd="0" destOrd="0" presId="urn:microsoft.com/office/officeart/2008/layout/HorizontalMultiLevelHierarchy#19"/>
    <dgm:cxn modelId="{EA055330-2541-554F-A08B-3272D2BCD2E5}" type="presParOf" srcId="{C8F0A1F2-441E-477C-85D0-B13C3A31DADB}" destId="{AE014FD4-BF65-4A4F-AFC9-1D189EBF6A95}" srcOrd="1" destOrd="0" presId="urn:microsoft.com/office/officeart/2008/layout/HorizontalMultiLevelHierarchy#19"/>
    <dgm:cxn modelId="{CCBD1FFE-43D6-E74B-ABDB-0064B02AE184}" type="presParOf" srcId="{AE014FD4-BF65-4A4F-AFC9-1D189EBF6A95}" destId="{2893070B-6953-4C81-9304-64EA4D15DFAB}" srcOrd="0" destOrd="0" presId="urn:microsoft.com/office/officeart/2008/layout/HorizontalMultiLevelHierarchy#19"/>
    <dgm:cxn modelId="{A7E58BB5-A1AE-7947-994A-366704D9EC52}" type="presParOf" srcId="{AE014FD4-BF65-4A4F-AFC9-1D189EBF6A95}" destId="{E400AE39-A99D-48EE-9476-C7E25BC8F030}" srcOrd="1" destOrd="0" presId="urn:microsoft.com/office/officeart/2008/layout/HorizontalMultiLevelHierarchy#19"/>
    <dgm:cxn modelId="{B5472D31-D7BF-0F41-AB86-793AC62006BE}" type="presParOf" srcId="{E400AE39-A99D-48EE-9476-C7E25BC8F030}" destId="{AC08A4BA-CF1E-416E-AC1B-499FCA46236C}" srcOrd="0" destOrd="0" presId="urn:microsoft.com/office/officeart/2008/layout/HorizontalMultiLevelHierarchy#19"/>
    <dgm:cxn modelId="{5CB0CD37-70BD-A945-A3A6-B88853887262}" type="presParOf" srcId="{AC08A4BA-CF1E-416E-AC1B-499FCA46236C}" destId="{D0DB6FF8-68CB-45A5-BC80-1D7A6229A2D1}" srcOrd="0" destOrd="0" presId="urn:microsoft.com/office/officeart/2008/layout/HorizontalMultiLevelHierarchy#19"/>
    <dgm:cxn modelId="{7F4BFBB8-36FD-8049-A706-4EAA98E14DA1}" type="presParOf" srcId="{E400AE39-A99D-48EE-9476-C7E25BC8F030}" destId="{BD28A73E-FC64-458C-8A0D-B71718C29A68}" srcOrd="1" destOrd="0" presId="urn:microsoft.com/office/officeart/2008/layout/HorizontalMultiLevelHierarchy#19"/>
    <dgm:cxn modelId="{05042ECB-AD8B-0640-827E-ACE555E44EC2}" type="presParOf" srcId="{BD28A73E-FC64-458C-8A0D-B71718C29A68}" destId="{C8360D41-9A43-428D-AC82-85A5EBD07556}" srcOrd="0" destOrd="0" presId="urn:microsoft.com/office/officeart/2008/layout/HorizontalMultiLevelHierarchy#19"/>
    <dgm:cxn modelId="{EC59FB8C-D090-054F-B126-2972063BB496}" type="presParOf" srcId="{BD28A73E-FC64-458C-8A0D-B71718C29A68}" destId="{EC7464F0-090F-4E0E-B5F4-046F6B37D633}" srcOrd="1" destOrd="0" presId="urn:microsoft.com/office/officeart/2008/layout/HorizontalMultiLevelHierarchy#19"/>
    <dgm:cxn modelId="{AA70E49D-A78F-9C45-8AB1-DCDA13A90A75}" type="presParOf" srcId="{E400AE39-A99D-48EE-9476-C7E25BC8F030}" destId="{85C25F7A-3D30-41DE-BBE7-F1F182E4B989}" srcOrd="2" destOrd="0" presId="urn:microsoft.com/office/officeart/2008/layout/HorizontalMultiLevelHierarchy#19"/>
    <dgm:cxn modelId="{68CD2D0D-4D94-AB4C-9985-0BF7CDD358D3}" type="presParOf" srcId="{85C25F7A-3D30-41DE-BBE7-F1F182E4B989}" destId="{DE1FD2EF-94B1-45FA-961D-53E42BBB6134}" srcOrd="0" destOrd="0" presId="urn:microsoft.com/office/officeart/2008/layout/HorizontalMultiLevelHierarchy#19"/>
    <dgm:cxn modelId="{8D580F75-9431-C548-9D8E-7E395D683791}" type="presParOf" srcId="{E400AE39-A99D-48EE-9476-C7E25BC8F030}" destId="{8F5E7CC7-BE09-4CA9-AA89-950188D6BBA0}" srcOrd="3" destOrd="0" presId="urn:microsoft.com/office/officeart/2008/layout/HorizontalMultiLevelHierarchy#19"/>
    <dgm:cxn modelId="{74E8C46B-D0DD-644F-BB69-E65E1E64AEA7}" type="presParOf" srcId="{8F5E7CC7-BE09-4CA9-AA89-950188D6BBA0}" destId="{26C5888F-C1D8-497A-8D3B-4D548C0CED3B}" srcOrd="0" destOrd="0" presId="urn:microsoft.com/office/officeart/2008/layout/HorizontalMultiLevelHierarchy#19"/>
    <dgm:cxn modelId="{F9C7EEA8-C62C-8A44-B661-F8B769539F6C}" type="presParOf" srcId="{8F5E7CC7-BE09-4CA9-AA89-950188D6BBA0}" destId="{56387F3F-F8D3-41C7-A0CF-B88E7AC2CA96}" srcOrd="1" destOrd="0" presId="urn:microsoft.com/office/officeart/2008/layout/HorizontalMultiLevelHierarchy#19"/>
    <dgm:cxn modelId="{59048F8E-F9DC-E541-8F5A-F584DAF5DAC5}" type="presParOf" srcId="{E400AE39-A99D-48EE-9476-C7E25BC8F030}" destId="{B4DEC962-28DA-6747-B87E-08A93DEA0DF1}" srcOrd="4" destOrd="0" presId="urn:microsoft.com/office/officeart/2008/layout/HorizontalMultiLevelHierarchy#19"/>
    <dgm:cxn modelId="{4A3839F8-04DB-0E49-8BE6-7B142F0D1050}" type="presParOf" srcId="{B4DEC962-28DA-6747-B87E-08A93DEA0DF1}" destId="{E464BCC8-4BA5-0D4E-9E09-BF5E844BDBBC}" srcOrd="0" destOrd="0" presId="urn:microsoft.com/office/officeart/2008/layout/HorizontalMultiLevelHierarchy#19"/>
    <dgm:cxn modelId="{1EC1B96C-6C0C-B846-98E4-94384A8A6982}" type="presParOf" srcId="{E400AE39-A99D-48EE-9476-C7E25BC8F030}" destId="{750EFC80-02A5-554F-A9E2-4BAA30DCC871}" srcOrd="5" destOrd="0" presId="urn:microsoft.com/office/officeart/2008/layout/HorizontalMultiLevelHierarchy#19"/>
    <dgm:cxn modelId="{9B58B156-B9E0-4E46-84AF-F768EE01E663}" type="presParOf" srcId="{750EFC80-02A5-554F-A9E2-4BAA30DCC871}" destId="{B28E3AA1-7033-3743-9710-8519320B17EF}" srcOrd="0" destOrd="0" presId="urn:microsoft.com/office/officeart/2008/layout/HorizontalMultiLevelHierarchy#19"/>
    <dgm:cxn modelId="{E1D38F86-D0D8-2748-A9AE-3AC4DBF16D38}" type="presParOf" srcId="{750EFC80-02A5-554F-A9E2-4BAA30DCC871}" destId="{A23FF35E-5A0B-E24D-B420-53FC8C788F4D}" srcOrd="1" destOrd="0" presId="urn:microsoft.com/office/officeart/2008/layout/HorizontalMultiLevelHierarchy#19"/>
    <dgm:cxn modelId="{4ADA4B19-9E4E-A44D-A85A-1B87DD7BCCE0}" type="presParOf" srcId="{C8F0A1F2-441E-477C-85D0-B13C3A31DADB}" destId="{006AA914-0667-48C7-91ED-77947128B337}" srcOrd="2" destOrd="0" presId="urn:microsoft.com/office/officeart/2008/layout/HorizontalMultiLevelHierarchy#19"/>
    <dgm:cxn modelId="{75AED0BD-4215-7649-AA7F-559F6BC10FDB}" type="presParOf" srcId="{006AA914-0667-48C7-91ED-77947128B337}" destId="{F10E4C86-B0DC-4A44-85CE-7A235154EE2F}" srcOrd="0" destOrd="0" presId="urn:microsoft.com/office/officeart/2008/layout/HorizontalMultiLevelHierarchy#19"/>
    <dgm:cxn modelId="{4A3F0D43-29EE-B046-91BD-03EDCC007EEA}" type="presParOf" srcId="{C8F0A1F2-441E-477C-85D0-B13C3A31DADB}" destId="{05824C2D-0FB7-4330-A4D4-77DD79972573}" srcOrd="3" destOrd="0" presId="urn:microsoft.com/office/officeart/2008/layout/HorizontalMultiLevelHierarchy#19"/>
    <dgm:cxn modelId="{CAD82FCA-58AA-AA4D-AD1F-3EDBC79D612F}" type="presParOf" srcId="{05824C2D-0FB7-4330-A4D4-77DD79972573}" destId="{57ED06FB-63F0-4545-86FC-0E05BD63419F}" srcOrd="0" destOrd="0" presId="urn:microsoft.com/office/officeart/2008/layout/HorizontalMultiLevelHierarchy#19"/>
    <dgm:cxn modelId="{EABDF380-3765-AC49-A389-C95711CD088F}" type="presParOf" srcId="{05824C2D-0FB7-4330-A4D4-77DD79972573}" destId="{7DB0E4FA-CAE8-46A9-9F1D-6231B6521A22}" srcOrd="1" destOrd="0" presId="urn:microsoft.com/office/officeart/2008/layout/HorizontalMultiLevelHierarchy#19"/>
    <dgm:cxn modelId="{ED2934CE-6BBC-5045-9608-29C2940FD81E}" type="presParOf" srcId="{7DB0E4FA-CAE8-46A9-9F1D-6231B6521A22}" destId="{E918BA9D-A0F9-F744-BE74-CAA1286261E3}" srcOrd="0" destOrd="0" presId="urn:microsoft.com/office/officeart/2008/layout/HorizontalMultiLevelHierarchy#19"/>
    <dgm:cxn modelId="{684430CF-EA0A-7A4E-94D8-59DFB57A6C70}" type="presParOf" srcId="{E918BA9D-A0F9-F744-BE74-CAA1286261E3}" destId="{F101DB4F-081C-C944-ACCE-B3903987D8E4}" srcOrd="0" destOrd="0" presId="urn:microsoft.com/office/officeart/2008/layout/HorizontalMultiLevelHierarchy#19"/>
    <dgm:cxn modelId="{842AF642-7C03-B441-B5B1-D7BCA69D42C0}" type="presParOf" srcId="{7DB0E4FA-CAE8-46A9-9F1D-6231B6521A22}" destId="{5EE431F5-9DF2-2740-8C14-708C70486CC9}" srcOrd="1" destOrd="0" presId="urn:microsoft.com/office/officeart/2008/layout/HorizontalMultiLevelHierarchy#19"/>
    <dgm:cxn modelId="{8528236D-F8AF-F244-9A4E-D9D08BCF3B07}" type="presParOf" srcId="{5EE431F5-9DF2-2740-8C14-708C70486CC9}" destId="{021032B0-0B4A-5F4C-9816-513784ADC733}" srcOrd="0" destOrd="0" presId="urn:microsoft.com/office/officeart/2008/layout/HorizontalMultiLevelHierarchy#19"/>
    <dgm:cxn modelId="{CB3AB33F-581B-D142-8E9B-84CCBC0DEC6E}" type="presParOf" srcId="{5EE431F5-9DF2-2740-8C14-708C70486CC9}" destId="{085F74F0-A07B-1E43-B899-B4C6B77711C5}" srcOrd="1" destOrd="0" presId="urn:microsoft.com/office/officeart/2008/layout/HorizontalMultiLevelHierarchy#19"/>
    <dgm:cxn modelId="{F8C47B86-B913-2446-94C3-70CB84F3AF20}" type="presParOf" srcId="{7DB0E4FA-CAE8-46A9-9F1D-6231B6521A22}" destId="{25D4424C-7C91-9D48-AD46-40F6F7864D8E}" srcOrd="2" destOrd="0" presId="urn:microsoft.com/office/officeart/2008/layout/HorizontalMultiLevelHierarchy#19"/>
    <dgm:cxn modelId="{CC3E5DF3-AD44-694D-8A85-DCD4E3E78D70}" type="presParOf" srcId="{25D4424C-7C91-9D48-AD46-40F6F7864D8E}" destId="{8B7E8CB1-6BF0-7B4B-87B2-A51D49EBFC38}" srcOrd="0" destOrd="0" presId="urn:microsoft.com/office/officeart/2008/layout/HorizontalMultiLevelHierarchy#19"/>
    <dgm:cxn modelId="{DD3E2309-C4FE-D841-9F21-257C3F23961B}" type="presParOf" srcId="{7DB0E4FA-CAE8-46A9-9F1D-6231B6521A22}" destId="{7A95BD5B-DED0-424F-9E93-DA3C01457616}" srcOrd="3" destOrd="0" presId="urn:microsoft.com/office/officeart/2008/layout/HorizontalMultiLevelHierarchy#19"/>
    <dgm:cxn modelId="{B4A0A941-7910-C546-8E40-8EEE15DE4977}" type="presParOf" srcId="{7A95BD5B-DED0-424F-9E93-DA3C01457616}" destId="{7E16A230-4F3A-DA48-A0D6-2513BDFD0688}" srcOrd="0" destOrd="0" presId="urn:microsoft.com/office/officeart/2008/layout/HorizontalMultiLevelHierarchy#19"/>
    <dgm:cxn modelId="{5E9CECDD-0B7C-B34C-A0C9-C377B4D262FC}" type="presParOf" srcId="{7A95BD5B-DED0-424F-9E93-DA3C01457616}" destId="{762B75A7-165E-8C43-B852-9C4FA6E50801}" srcOrd="1" destOrd="0" presId="urn:microsoft.com/office/officeart/2008/layout/HorizontalMultiLevelHierarchy#19"/>
    <dgm:cxn modelId="{AEF46D37-B7C0-D041-85AE-A7BD5CB01983}" type="presParOf" srcId="{7DB0E4FA-CAE8-46A9-9F1D-6231B6521A22}" destId="{27D6C5F9-42C0-264C-A5D8-22420D4E82EA}" srcOrd="4" destOrd="0" presId="urn:microsoft.com/office/officeart/2008/layout/HorizontalMultiLevelHierarchy#19"/>
    <dgm:cxn modelId="{7082F4BD-3AF5-144C-A7A0-FF3DBFB4C5DE}" type="presParOf" srcId="{27D6C5F9-42C0-264C-A5D8-22420D4E82EA}" destId="{87A370E5-26AE-6F4B-8395-8F53AE688956}" srcOrd="0" destOrd="0" presId="urn:microsoft.com/office/officeart/2008/layout/HorizontalMultiLevelHierarchy#19"/>
    <dgm:cxn modelId="{6BC91B7B-33A2-1C4D-9628-53769D99B566}" type="presParOf" srcId="{7DB0E4FA-CAE8-46A9-9F1D-6231B6521A22}" destId="{1511DF1E-800F-8240-985B-7556F079A3DE}" srcOrd="5" destOrd="0" presId="urn:microsoft.com/office/officeart/2008/layout/HorizontalMultiLevelHierarchy#19"/>
    <dgm:cxn modelId="{6683AD86-BEFE-984E-9BDE-80FC8347ED39}" type="presParOf" srcId="{1511DF1E-800F-8240-985B-7556F079A3DE}" destId="{F1D80A71-6878-8C4B-831D-8655149CD05C}" srcOrd="0" destOrd="0" presId="urn:microsoft.com/office/officeart/2008/layout/HorizontalMultiLevelHierarchy#19"/>
    <dgm:cxn modelId="{29EF245E-62AB-CA47-821E-781931EB44D0}" type="presParOf" srcId="{1511DF1E-800F-8240-985B-7556F079A3DE}" destId="{1424BB44-D26F-8E41-B2E8-FF30292FC66A}" srcOrd="1" destOrd="0" presId="urn:microsoft.com/office/officeart/2008/layout/HorizontalMultiLevelHierarchy#19"/>
    <dgm:cxn modelId="{5DBB3B2F-BF03-9B46-9217-6BBF9B6A8135}" type="presParOf" srcId="{7DB0E4FA-CAE8-46A9-9F1D-6231B6521A22}" destId="{2EBBE909-AA2E-544C-A014-DEC5C9991D18}" srcOrd="6" destOrd="0" presId="urn:microsoft.com/office/officeart/2008/layout/HorizontalMultiLevelHierarchy#19"/>
    <dgm:cxn modelId="{A64BA94B-C5A9-D348-A4A6-576CBFAD31C3}" type="presParOf" srcId="{2EBBE909-AA2E-544C-A014-DEC5C9991D18}" destId="{3460F25E-F892-3F42-83A0-45B6EC2D798B}" srcOrd="0" destOrd="0" presId="urn:microsoft.com/office/officeart/2008/layout/HorizontalMultiLevelHierarchy#19"/>
    <dgm:cxn modelId="{17FEA793-9BF6-3C4F-885A-C3CF87C482CD}" type="presParOf" srcId="{7DB0E4FA-CAE8-46A9-9F1D-6231B6521A22}" destId="{6F7439CC-1632-554B-B38C-D0F2B716A3FC}" srcOrd="7" destOrd="0" presId="urn:microsoft.com/office/officeart/2008/layout/HorizontalMultiLevelHierarchy#19"/>
    <dgm:cxn modelId="{C6F06D60-D364-214D-B3E5-5D140B57E383}" type="presParOf" srcId="{6F7439CC-1632-554B-B38C-D0F2B716A3FC}" destId="{A9F51B28-EF09-C74E-8922-10ACF7FF20C0}" srcOrd="0" destOrd="0" presId="urn:microsoft.com/office/officeart/2008/layout/HorizontalMultiLevelHierarchy#19"/>
    <dgm:cxn modelId="{C4DFAF9D-7C98-AC44-A82B-086CEB4DA0B5}" type="presParOf" srcId="{6F7439CC-1632-554B-B38C-D0F2B716A3FC}" destId="{5D87DEA8-9EB6-E54C-AB48-4EB76D3FE1F7}" srcOrd="1" destOrd="0" presId="urn:microsoft.com/office/officeart/2008/layout/HorizontalMultiLevelHierarchy#19"/>
    <dgm:cxn modelId="{05C9D492-6BA7-894A-8BE6-DB22766B2425}" type="presParOf" srcId="{C8F0A1F2-441E-477C-85D0-B13C3A31DADB}" destId="{2FE9C504-FB4B-4545-8532-2DB2D6AE3D71}" srcOrd="4" destOrd="0" presId="urn:microsoft.com/office/officeart/2008/layout/HorizontalMultiLevelHierarchy#19"/>
    <dgm:cxn modelId="{677A6F28-AB5A-1F4D-BC26-0E0C8010C34B}" type="presParOf" srcId="{2FE9C504-FB4B-4545-8532-2DB2D6AE3D71}" destId="{866A6F1E-8B49-4575-B1E3-9CB607631421}" srcOrd="0" destOrd="0" presId="urn:microsoft.com/office/officeart/2008/layout/HorizontalMultiLevelHierarchy#19"/>
    <dgm:cxn modelId="{76301A0D-E022-A345-84F6-D59ADFBCF025}" type="presParOf" srcId="{C8F0A1F2-441E-477C-85D0-B13C3A31DADB}" destId="{D02BA301-D288-4F7F-8D92-3A6C90C74888}" srcOrd="5" destOrd="0" presId="urn:microsoft.com/office/officeart/2008/layout/HorizontalMultiLevelHierarchy#19"/>
    <dgm:cxn modelId="{C2E3C895-62A9-FB40-8179-934B4E78E6B7}" type="presParOf" srcId="{D02BA301-D288-4F7F-8D92-3A6C90C74888}" destId="{17655575-1302-4297-844B-C83B2862725B}" srcOrd="0" destOrd="0" presId="urn:microsoft.com/office/officeart/2008/layout/HorizontalMultiLevelHierarchy#19"/>
    <dgm:cxn modelId="{FDD10D27-3280-8C43-A5A0-7442C2B8FFEB}" type="presParOf" srcId="{D02BA301-D288-4F7F-8D92-3A6C90C74888}" destId="{A92C75FF-9DEF-43A0-9C36-426B3BAEDBD2}" srcOrd="1" destOrd="0" presId="urn:microsoft.com/office/officeart/2008/layout/HorizontalMultiLevelHierarchy#1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#20" loCatId="hierarchy" qsTypeId="urn:microsoft.com/office/officeart/2005/8/quickstyle/simple1#27" qsCatId="simple" csTypeId="urn:microsoft.com/office/officeart/2005/8/colors/accent5_1#27" csCatId="accent5" phldr="1"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40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0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6E19308C-D7C8-4749-9FF8-54EE1B31C7A4}">
      <dgm:prSet custT="1"/>
      <dgm:spPr/>
      <dgm:t>
        <a:bodyPr/>
        <a:lstStyle/>
        <a:p>
          <a:pPr algn="l"/>
          <a:r>
            <a:rPr lang="en-US" altLang="zh-CN" sz="40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40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科学性和革命性的统一</a:t>
          </a:r>
        </a:p>
      </dgm:t>
    </dgm:pt>
    <dgm:pt modelId="{0E9F03F0-DFDB-4000-9B01-74CA427108F9}" type="parTrans" cxnId="{FC2BEEA5-8EBA-450C-8827-9C1DC5D1A789}">
      <dgm:prSet custT="1"/>
      <dgm:spPr/>
      <dgm:t>
        <a:bodyPr/>
        <a:lstStyle/>
        <a:p>
          <a:endParaRPr lang="zh-CN" altLang="en-US" sz="2000"/>
        </a:p>
      </dgm:t>
    </dgm:pt>
    <dgm:pt modelId="{D6E9A84D-653E-4E54-A3F8-CDE4EB1E4FF0}" type="sibTrans" cxnId="{FC2BEEA5-8EBA-450C-8827-9C1DC5D1A789}">
      <dgm:prSet/>
      <dgm:spPr/>
      <dgm:t>
        <a:bodyPr/>
        <a:lstStyle/>
        <a:p>
          <a:endParaRPr lang="zh-CN" altLang="en-US" sz="2000"/>
        </a:p>
      </dgm:t>
    </dgm:pt>
    <dgm:pt modelId="{11E3109C-EAA3-46D0-A37E-52A9DEF2BF3F}">
      <dgm:prSet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4000" b="0" i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4000" b="0" i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学习马克思主义</a:t>
          </a:r>
        </a:p>
      </dgm:t>
    </dgm:pt>
    <dgm:pt modelId="{B5D7F80D-E950-43CD-907D-47F88AAE4E92}" type="parTrans" cxnId="{1CB7B263-0E9A-4D76-AA29-908BA165A6BF}">
      <dgm:prSet custT="1"/>
      <dgm:spPr/>
      <dgm:t>
        <a:bodyPr/>
        <a:lstStyle/>
        <a:p>
          <a:endParaRPr lang="zh-CN" altLang="en-US" sz="2000"/>
        </a:p>
      </dgm:t>
    </dgm:pt>
    <dgm:pt modelId="{A681E7EF-00E8-4E7D-8C9D-15D8A3683142}" type="sibTrans" cxnId="{1CB7B263-0E9A-4D76-AA29-908BA165A6BF}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7ED5D3E-6918-42B8-8732-59079FCCDFA9}" type="pres">
      <dgm:prSet presAssocID="{B867AD2F-4F48-4BCE-911A-FB948E110DFC}" presName="root1" presStyleCnt="0"/>
      <dgm:spPr/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</dgm:pt>
    <dgm:pt modelId="{C8F0A1F2-441E-477C-85D0-B13C3A31DADB}" type="pres">
      <dgm:prSet presAssocID="{B867AD2F-4F48-4BCE-911A-FB948E110DFC}" presName="level2hierChild" presStyleCnt="0"/>
      <dgm:spPr/>
    </dgm:pt>
    <dgm:pt modelId="{E8421668-3CBF-4BB7-9016-AB7B780D2FF0}" type="pres">
      <dgm:prSet presAssocID="{9FD8382B-BF33-4CC2-8F76-FEE5D19EB53D}" presName="conn2-1" presStyleLbl="parChTrans1D2" presStyleIdx="0" presStyleCnt="3"/>
      <dgm:spPr/>
    </dgm:pt>
    <dgm:pt modelId="{E55747BD-997A-45D8-BC28-18638E5BEFF2}" type="pres">
      <dgm:prSet presAssocID="{9FD8382B-BF33-4CC2-8F76-FEE5D19EB53D}" presName="connTx" presStyleLbl="parChTrans1D2" presStyleIdx="0" presStyleCnt="3"/>
      <dgm:spPr/>
    </dgm:pt>
    <dgm:pt modelId="{AE014FD4-BF65-4A4F-AFC9-1D189EBF6A95}" type="pres">
      <dgm:prSet presAssocID="{DFB11B8C-281C-41C2-949F-A20DDC588FEF}" presName="root2" presStyleCnt="0"/>
      <dgm:spPr/>
    </dgm:pt>
    <dgm:pt modelId="{2893070B-6953-4C81-9304-64EA4D15DFAB}" type="pres">
      <dgm:prSet presAssocID="{DFB11B8C-281C-41C2-949F-A20DDC588FEF}" presName="LevelTwoTextNode" presStyleLbl="node2" presStyleIdx="0" presStyleCnt="3" custScaleX="119025">
        <dgm:presLayoutVars>
          <dgm:chPref val="3"/>
        </dgm:presLayoutVars>
      </dgm:prSet>
      <dgm:spPr/>
    </dgm:pt>
    <dgm:pt modelId="{E400AE39-A99D-48EE-9476-C7E25BC8F030}" type="pres">
      <dgm:prSet presAssocID="{DFB11B8C-281C-41C2-949F-A20DDC588FEF}" presName="level3hierChild" presStyleCnt="0"/>
      <dgm:spPr/>
    </dgm:pt>
    <dgm:pt modelId="{006AA914-0667-48C7-91ED-77947128B337}" type="pres">
      <dgm:prSet presAssocID="{0E9F03F0-DFDB-4000-9B01-74CA427108F9}" presName="conn2-1" presStyleLbl="parChTrans1D2" presStyleIdx="1" presStyleCnt="3"/>
      <dgm:spPr/>
    </dgm:pt>
    <dgm:pt modelId="{F10E4C86-B0DC-4A44-85CE-7A235154EE2F}" type="pres">
      <dgm:prSet presAssocID="{0E9F03F0-DFDB-4000-9B01-74CA427108F9}" presName="connTx" presStyleLbl="parChTrans1D2" presStyleIdx="1" presStyleCnt="3"/>
      <dgm:spPr/>
    </dgm:pt>
    <dgm:pt modelId="{05824C2D-0FB7-4330-A4D4-77DD79972573}" type="pres">
      <dgm:prSet presAssocID="{6E19308C-D7C8-4749-9FF8-54EE1B31C7A4}" presName="root2" presStyleCnt="0"/>
      <dgm:spPr/>
    </dgm:pt>
    <dgm:pt modelId="{57ED06FB-63F0-4545-86FC-0E05BD63419F}" type="pres">
      <dgm:prSet presAssocID="{6E19308C-D7C8-4749-9FF8-54EE1B31C7A4}" presName="LevelTwoTextNode" presStyleLbl="node2" presStyleIdx="1" presStyleCnt="3" custScaleX="186897" custScaleY="89467">
        <dgm:presLayoutVars>
          <dgm:chPref val="3"/>
        </dgm:presLayoutVars>
      </dgm:prSet>
      <dgm:spPr/>
    </dgm:pt>
    <dgm:pt modelId="{7DB0E4FA-CAE8-46A9-9F1D-6231B6521A22}" type="pres">
      <dgm:prSet presAssocID="{6E19308C-D7C8-4749-9FF8-54EE1B31C7A4}" presName="level3hierChild" presStyleCnt="0"/>
      <dgm:spPr/>
    </dgm:pt>
    <dgm:pt modelId="{2FE9C504-FB4B-4545-8532-2DB2D6AE3D71}" type="pres">
      <dgm:prSet presAssocID="{B5D7F80D-E950-43CD-907D-47F88AAE4E92}" presName="conn2-1" presStyleLbl="parChTrans1D2" presStyleIdx="2" presStyleCnt="3"/>
      <dgm:spPr/>
    </dgm:pt>
    <dgm:pt modelId="{866A6F1E-8B49-4575-B1E3-9CB607631421}" type="pres">
      <dgm:prSet presAssocID="{B5D7F80D-E950-43CD-907D-47F88AAE4E92}" presName="connTx" presStyleLbl="parChTrans1D2" presStyleIdx="2" presStyleCnt="3"/>
      <dgm:spPr/>
    </dgm:pt>
    <dgm:pt modelId="{D02BA301-D288-4F7F-8D92-3A6C90C74888}" type="pres">
      <dgm:prSet presAssocID="{11E3109C-EAA3-46D0-A37E-52A9DEF2BF3F}" presName="root2" presStyleCnt="0"/>
      <dgm:spPr/>
    </dgm:pt>
    <dgm:pt modelId="{17655575-1302-4297-844B-C83B2862725B}" type="pres">
      <dgm:prSet presAssocID="{11E3109C-EAA3-46D0-A37E-52A9DEF2BF3F}" presName="LevelTwoTextNode" presStyleLbl="node2" presStyleIdx="2" presStyleCnt="3" custScaleX="139308" custScaleY="112305" custLinFactNeighborX="-812" custLinFactNeighborY="-2662">
        <dgm:presLayoutVars>
          <dgm:chPref val="3"/>
        </dgm:presLayoutVars>
      </dgm:prSet>
      <dgm:spPr/>
    </dgm:pt>
    <dgm:pt modelId="{A92C75FF-9DEF-43A0-9C36-426B3BAEDBD2}" type="pres">
      <dgm:prSet presAssocID="{11E3109C-EAA3-46D0-A37E-52A9DEF2BF3F}" presName="level3hierChild" presStyleCnt="0"/>
      <dgm:spPr/>
    </dgm:pt>
  </dgm:ptLst>
  <dgm:cxnLst>
    <dgm:cxn modelId="{02735B07-FE9E-2E4A-BA4E-978B6683F1DA}" type="presOf" srcId="{0D5BED98-6C20-4A9F-816D-01ABCCB10BA4}" destId="{DEE368E8-2B44-456D-99C1-BD363FE9F196}" srcOrd="0" destOrd="0" presId="urn:microsoft.com/office/officeart/2008/layout/HorizontalMultiLevelHierarchy#20"/>
    <dgm:cxn modelId="{7C2E070B-B422-0243-9A8D-068F4185743C}" type="presOf" srcId="{9FD8382B-BF33-4CC2-8F76-FEE5D19EB53D}" destId="{E8421668-3CBF-4BB7-9016-AB7B780D2FF0}" srcOrd="0" destOrd="0" presId="urn:microsoft.com/office/officeart/2008/layout/HorizontalMultiLevelHierarchy#20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2EE5A41D-92D2-D846-B1DD-DF650F6F9840}" type="presOf" srcId="{B867AD2F-4F48-4BCE-911A-FB948E110DFC}" destId="{656A006A-1A54-4195-AB47-ADB4659CBC79}" srcOrd="0" destOrd="0" presId="urn:microsoft.com/office/officeart/2008/layout/HorizontalMultiLevelHierarchy#20"/>
    <dgm:cxn modelId="{6A4A8839-1455-AE44-83F8-1F2EAC375C8D}" type="presOf" srcId="{11E3109C-EAA3-46D0-A37E-52A9DEF2BF3F}" destId="{17655575-1302-4297-844B-C83B2862725B}" srcOrd="0" destOrd="0" presId="urn:microsoft.com/office/officeart/2008/layout/HorizontalMultiLevelHierarchy#20"/>
    <dgm:cxn modelId="{A1D04062-1FDC-964D-936B-08FCE99C853B}" type="presOf" srcId="{B5D7F80D-E950-43CD-907D-47F88AAE4E92}" destId="{2FE9C504-FB4B-4545-8532-2DB2D6AE3D71}" srcOrd="0" destOrd="0" presId="urn:microsoft.com/office/officeart/2008/layout/HorizontalMultiLevelHierarchy#20"/>
    <dgm:cxn modelId="{1CB7B263-0E9A-4D76-AA29-908BA165A6BF}" srcId="{B867AD2F-4F48-4BCE-911A-FB948E110DFC}" destId="{11E3109C-EAA3-46D0-A37E-52A9DEF2BF3F}" srcOrd="2" destOrd="0" parTransId="{B5D7F80D-E950-43CD-907D-47F88AAE4E92}" sibTransId="{A681E7EF-00E8-4E7D-8C9D-15D8A3683142}"/>
    <dgm:cxn modelId="{17A5C666-CF99-ED40-A330-31DCBC1FACC5}" type="presOf" srcId="{0E9F03F0-DFDB-4000-9B01-74CA427108F9}" destId="{006AA914-0667-48C7-91ED-77947128B337}" srcOrd="0" destOrd="0" presId="urn:microsoft.com/office/officeart/2008/layout/HorizontalMultiLevelHierarchy#20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AC78CF80-0F6F-7B4C-8F45-55C20EAF6CF3}" type="presOf" srcId="{B5D7F80D-E950-43CD-907D-47F88AAE4E92}" destId="{866A6F1E-8B49-4575-B1E3-9CB607631421}" srcOrd="1" destOrd="0" presId="urn:microsoft.com/office/officeart/2008/layout/HorizontalMultiLevelHierarchy#20"/>
    <dgm:cxn modelId="{6A3C6181-E931-BF4C-B53C-92CB079662B5}" type="presOf" srcId="{6E19308C-D7C8-4749-9FF8-54EE1B31C7A4}" destId="{57ED06FB-63F0-4545-86FC-0E05BD63419F}" srcOrd="0" destOrd="0" presId="urn:microsoft.com/office/officeart/2008/layout/HorizontalMultiLevelHierarchy#20"/>
    <dgm:cxn modelId="{FE2D1A8B-F555-BB41-B968-A91A208FC6B5}" type="presOf" srcId="{DFB11B8C-281C-41C2-949F-A20DDC588FEF}" destId="{2893070B-6953-4C81-9304-64EA4D15DFAB}" srcOrd="0" destOrd="0" presId="urn:microsoft.com/office/officeart/2008/layout/HorizontalMultiLevelHierarchy#20"/>
    <dgm:cxn modelId="{FC2BEEA5-8EBA-450C-8827-9C1DC5D1A789}" srcId="{B867AD2F-4F48-4BCE-911A-FB948E110DFC}" destId="{6E19308C-D7C8-4749-9FF8-54EE1B31C7A4}" srcOrd="1" destOrd="0" parTransId="{0E9F03F0-DFDB-4000-9B01-74CA427108F9}" sibTransId="{D6E9A84D-653E-4E54-A3F8-CDE4EB1E4FF0}"/>
    <dgm:cxn modelId="{B636A0CC-138A-DD45-9911-2F58B02B7C38}" type="presOf" srcId="{0E9F03F0-DFDB-4000-9B01-74CA427108F9}" destId="{F10E4C86-B0DC-4A44-85CE-7A235154EE2F}" srcOrd="1" destOrd="0" presId="urn:microsoft.com/office/officeart/2008/layout/HorizontalMultiLevelHierarchy#20"/>
    <dgm:cxn modelId="{BFBEBCF7-88B7-0040-9252-30867823861E}" type="presOf" srcId="{9FD8382B-BF33-4CC2-8F76-FEE5D19EB53D}" destId="{E55747BD-997A-45D8-BC28-18638E5BEFF2}" srcOrd="1" destOrd="0" presId="urn:microsoft.com/office/officeart/2008/layout/HorizontalMultiLevelHierarchy#20"/>
    <dgm:cxn modelId="{75C75970-02A5-5A48-A616-2C9DB1AE1A04}" type="presParOf" srcId="{DEE368E8-2B44-456D-99C1-BD363FE9F196}" destId="{C7ED5D3E-6918-42B8-8732-59079FCCDFA9}" srcOrd="0" destOrd="0" presId="urn:microsoft.com/office/officeart/2008/layout/HorizontalMultiLevelHierarchy#20"/>
    <dgm:cxn modelId="{5BD08118-A94E-EE44-98AD-2350173BFE6B}" type="presParOf" srcId="{C7ED5D3E-6918-42B8-8732-59079FCCDFA9}" destId="{656A006A-1A54-4195-AB47-ADB4659CBC79}" srcOrd="0" destOrd="0" presId="urn:microsoft.com/office/officeart/2008/layout/HorizontalMultiLevelHierarchy#20"/>
    <dgm:cxn modelId="{E54EF1DE-A812-CA45-8C47-483F61125863}" type="presParOf" srcId="{C7ED5D3E-6918-42B8-8732-59079FCCDFA9}" destId="{C8F0A1F2-441E-477C-85D0-B13C3A31DADB}" srcOrd="1" destOrd="0" presId="urn:microsoft.com/office/officeart/2008/layout/HorizontalMultiLevelHierarchy#20"/>
    <dgm:cxn modelId="{5888FCF5-EF34-144E-AC1A-63C6D71B1080}" type="presParOf" srcId="{C8F0A1F2-441E-477C-85D0-B13C3A31DADB}" destId="{E8421668-3CBF-4BB7-9016-AB7B780D2FF0}" srcOrd="0" destOrd="0" presId="urn:microsoft.com/office/officeart/2008/layout/HorizontalMultiLevelHierarchy#20"/>
    <dgm:cxn modelId="{9857A2B9-88D5-6543-A634-ECDA85B50829}" type="presParOf" srcId="{E8421668-3CBF-4BB7-9016-AB7B780D2FF0}" destId="{E55747BD-997A-45D8-BC28-18638E5BEFF2}" srcOrd="0" destOrd="0" presId="urn:microsoft.com/office/officeart/2008/layout/HorizontalMultiLevelHierarchy#20"/>
    <dgm:cxn modelId="{C7388BBE-8471-9C4A-921A-59029A4CD80F}" type="presParOf" srcId="{C8F0A1F2-441E-477C-85D0-B13C3A31DADB}" destId="{AE014FD4-BF65-4A4F-AFC9-1D189EBF6A95}" srcOrd="1" destOrd="0" presId="urn:microsoft.com/office/officeart/2008/layout/HorizontalMultiLevelHierarchy#20"/>
    <dgm:cxn modelId="{E2857FC9-9E1C-014F-87B6-20CF45A61078}" type="presParOf" srcId="{AE014FD4-BF65-4A4F-AFC9-1D189EBF6A95}" destId="{2893070B-6953-4C81-9304-64EA4D15DFAB}" srcOrd="0" destOrd="0" presId="urn:microsoft.com/office/officeart/2008/layout/HorizontalMultiLevelHierarchy#20"/>
    <dgm:cxn modelId="{577A8B4D-A11D-1946-B0FD-F7BE4BB1ADDD}" type="presParOf" srcId="{AE014FD4-BF65-4A4F-AFC9-1D189EBF6A95}" destId="{E400AE39-A99D-48EE-9476-C7E25BC8F030}" srcOrd="1" destOrd="0" presId="urn:microsoft.com/office/officeart/2008/layout/HorizontalMultiLevelHierarchy#20"/>
    <dgm:cxn modelId="{5E894BE4-97EA-5246-900D-F0B79C3EAF63}" type="presParOf" srcId="{C8F0A1F2-441E-477C-85D0-B13C3A31DADB}" destId="{006AA914-0667-48C7-91ED-77947128B337}" srcOrd="2" destOrd="0" presId="urn:microsoft.com/office/officeart/2008/layout/HorizontalMultiLevelHierarchy#20"/>
    <dgm:cxn modelId="{F8F6EFA6-2714-A543-8BD0-53F1339B6891}" type="presParOf" srcId="{006AA914-0667-48C7-91ED-77947128B337}" destId="{F10E4C86-B0DC-4A44-85CE-7A235154EE2F}" srcOrd="0" destOrd="0" presId="urn:microsoft.com/office/officeart/2008/layout/HorizontalMultiLevelHierarchy#20"/>
    <dgm:cxn modelId="{0B1AE13D-8817-6D42-9492-4495C9343AB0}" type="presParOf" srcId="{C8F0A1F2-441E-477C-85D0-B13C3A31DADB}" destId="{05824C2D-0FB7-4330-A4D4-77DD79972573}" srcOrd="3" destOrd="0" presId="urn:microsoft.com/office/officeart/2008/layout/HorizontalMultiLevelHierarchy#20"/>
    <dgm:cxn modelId="{9E03D768-215E-D84B-B77E-93E5BB3704C7}" type="presParOf" srcId="{05824C2D-0FB7-4330-A4D4-77DD79972573}" destId="{57ED06FB-63F0-4545-86FC-0E05BD63419F}" srcOrd="0" destOrd="0" presId="urn:microsoft.com/office/officeart/2008/layout/HorizontalMultiLevelHierarchy#20"/>
    <dgm:cxn modelId="{5B9C3A77-556E-7F48-AE4B-E31909A75111}" type="presParOf" srcId="{05824C2D-0FB7-4330-A4D4-77DD79972573}" destId="{7DB0E4FA-CAE8-46A9-9F1D-6231B6521A22}" srcOrd="1" destOrd="0" presId="urn:microsoft.com/office/officeart/2008/layout/HorizontalMultiLevelHierarchy#20"/>
    <dgm:cxn modelId="{88B95C57-FC5B-C247-B8A9-0C2EE51AF844}" type="presParOf" srcId="{C8F0A1F2-441E-477C-85D0-B13C3A31DADB}" destId="{2FE9C504-FB4B-4545-8532-2DB2D6AE3D71}" srcOrd="4" destOrd="0" presId="urn:microsoft.com/office/officeart/2008/layout/HorizontalMultiLevelHierarchy#20"/>
    <dgm:cxn modelId="{36B3A523-ADAB-1B47-88B0-C8BF7438EC32}" type="presParOf" srcId="{2FE9C504-FB4B-4545-8532-2DB2D6AE3D71}" destId="{866A6F1E-8B49-4575-B1E3-9CB607631421}" srcOrd="0" destOrd="0" presId="urn:microsoft.com/office/officeart/2008/layout/HorizontalMultiLevelHierarchy#20"/>
    <dgm:cxn modelId="{A2AA1D70-D068-B040-A994-82B56FE4B4A5}" type="presParOf" srcId="{C8F0A1F2-441E-477C-85D0-B13C3A31DADB}" destId="{D02BA301-D288-4F7F-8D92-3A6C90C74888}" srcOrd="5" destOrd="0" presId="urn:microsoft.com/office/officeart/2008/layout/HorizontalMultiLevelHierarchy#20"/>
    <dgm:cxn modelId="{6ABE09ED-916E-2A44-960C-38A006432083}" type="presParOf" srcId="{D02BA301-D288-4F7F-8D92-3A6C90C74888}" destId="{17655575-1302-4297-844B-C83B2862725B}" srcOrd="0" destOrd="0" presId="urn:microsoft.com/office/officeart/2008/layout/HorizontalMultiLevelHierarchy#20"/>
    <dgm:cxn modelId="{523EAA9B-906B-CA41-8597-95A5478B514C}" type="presParOf" srcId="{D02BA301-D288-4F7F-8D92-3A6C90C74888}" destId="{A92C75FF-9DEF-43A0-9C36-426B3BAEDBD2}" srcOrd="1" destOrd="0" presId="urn:microsoft.com/office/officeart/2008/layout/HorizontalMultiLevelHierarchy#2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#21" loCatId="hierarchy" qsTypeId="urn:microsoft.com/office/officeart/2005/8/quickstyle/simple1#28" qsCatId="simple" csTypeId="urn:microsoft.com/office/officeart/2005/8/colors/accent5_1#28" csCatId="accent5" phldr="1"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40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0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6E19308C-D7C8-4749-9FF8-54EE1B31C7A4}">
      <dgm:prSet custT="1"/>
      <dgm:spPr/>
      <dgm:t>
        <a:bodyPr/>
        <a:lstStyle/>
        <a:p>
          <a:pPr algn="l"/>
          <a:r>
            <a:rPr lang="en-US" altLang="zh-CN" sz="40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40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科学性和革命性的统一</a:t>
          </a:r>
        </a:p>
      </dgm:t>
    </dgm:pt>
    <dgm:pt modelId="{0E9F03F0-DFDB-4000-9B01-74CA427108F9}" type="parTrans" cxnId="{FC2BEEA5-8EBA-450C-8827-9C1DC5D1A789}">
      <dgm:prSet custT="1"/>
      <dgm:spPr/>
      <dgm:t>
        <a:bodyPr/>
        <a:lstStyle/>
        <a:p>
          <a:endParaRPr lang="zh-CN" altLang="en-US" sz="2000"/>
        </a:p>
      </dgm:t>
    </dgm:pt>
    <dgm:pt modelId="{D6E9A84D-653E-4E54-A3F8-CDE4EB1E4FF0}" type="sibTrans" cxnId="{FC2BEEA5-8EBA-450C-8827-9C1DC5D1A789}">
      <dgm:prSet/>
      <dgm:spPr/>
      <dgm:t>
        <a:bodyPr/>
        <a:lstStyle/>
        <a:p>
          <a:endParaRPr lang="zh-CN" altLang="en-US" sz="2000"/>
        </a:p>
      </dgm:t>
    </dgm:pt>
    <dgm:pt modelId="{11E3109C-EAA3-46D0-A37E-52A9DEF2BF3F}">
      <dgm:prSet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4000" b="0" i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4000" b="0" i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学习马克思主义</a:t>
          </a:r>
        </a:p>
      </dgm:t>
    </dgm:pt>
    <dgm:pt modelId="{B5D7F80D-E950-43CD-907D-47F88AAE4E92}" type="parTrans" cxnId="{1CB7B263-0E9A-4D76-AA29-908BA165A6BF}">
      <dgm:prSet custT="1"/>
      <dgm:spPr/>
      <dgm:t>
        <a:bodyPr/>
        <a:lstStyle/>
        <a:p>
          <a:endParaRPr lang="zh-CN" altLang="en-US" sz="2000"/>
        </a:p>
      </dgm:t>
    </dgm:pt>
    <dgm:pt modelId="{A681E7EF-00E8-4E7D-8C9D-15D8A3683142}" type="sibTrans" cxnId="{1CB7B263-0E9A-4D76-AA29-908BA165A6BF}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7ED5D3E-6918-42B8-8732-59079FCCDFA9}" type="pres">
      <dgm:prSet presAssocID="{B867AD2F-4F48-4BCE-911A-FB948E110DFC}" presName="root1" presStyleCnt="0"/>
      <dgm:spPr/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</dgm:pt>
    <dgm:pt modelId="{C8F0A1F2-441E-477C-85D0-B13C3A31DADB}" type="pres">
      <dgm:prSet presAssocID="{B867AD2F-4F48-4BCE-911A-FB948E110DFC}" presName="level2hierChild" presStyleCnt="0"/>
      <dgm:spPr/>
    </dgm:pt>
    <dgm:pt modelId="{E8421668-3CBF-4BB7-9016-AB7B780D2FF0}" type="pres">
      <dgm:prSet presAssocID="{9FD8382B-BF33-4CC2-8F76-FEE5D19EB53D}" presName="conn2-1" presStyleLbl="parChTrans1D2" presStyleIdx="0" presStyleCnt="3"/>
      <dgm:spPr/>
    </dgm:pt>
    <dgm:pt modelId="{E55747BD-997A-45D8-BC28-18638E5BEFF2}" type="pres">
      <dgm:prSet presAssocID="{9FD8382B-BF33-4CC2-8F76-FEE5D19EB53D}" presName="connTx" presStyleLbl="parChTrans1D2" presStyleIdx="0" presStyleCnt="3"/>
      <dgm:spPr/>
    </dgm:pt>
    <dgm:pt modelId="{AE014FD4-BF65-4A4F-AFC9-1D189EBF6A95}" type="pres">
      <dgm:prSet presAssocID="{DFB11B8C-281C-41C2-949F-A20DDC588FEF}" presName="root2" presStyleCnt="0"/>
      <dgm:spPr/>
    </dgm:pt>
    <dgm:pt modelId="{2893070B-6953-4C81-9304-64EA4D15DFAB}" type="pres">
      <dgm:prSet presAssocID="{DFB11B8C-281C-41C2-949F-A20DDC588FEF}" presName="LevelTwoTextNode" presStyleLbl="node2" presStyleIdx="0" presStyleCnt="3" custScaleX="119025">
        <dgm:presLayoutVars>
          <dgm:chPref val="3"/>
        </dgm:presLayoutVars>
      </dgm:prSet>
      <dgm:spPr/>
    </dgm:pt>
    <dgm:pt modelId="{E400AE39-A99D-48EE-9476-C7E25BC8F030}" type="pres">
      <dgm:prSet presAssocID="{DFB11B8C-281C-41C2-949F-A20DDC588FEF}" presName="level3hierChild" presStyleCnt="0"/>
      <dgm:spPr/>
    </dgm:pt>
    <dgm:pt modelId="{006AA914-0667-48C7-91ED-77947128B337}" type="pres">
      <dgm:prSet presAssocID="{0E9F03F0-DFDB-4000-9B01-74CA427108F9}" presName="conn2-1" presStyleLbl="parChTrans1D2" presStyleIdx="1" presStyleCnt="3"/>
      <dgm:spPr/>
    </dgm:pt>
    <dgm:pt modelId="{F10E4C86-B0DC-4A44-85CE-7A235154EE2F}" type="pres">
      <dgm:prSet presAssocID="{0E9F03F0-DFDB-4000-9B01-74CA427108F9}" presName="connTx" presStyleLbl="parChTrans1D2" presStyleIdx="1" presStyleCnt="3"/>
      <dgm:spPr/>
    </dgm:pt>
    <dgm:pt modelId="{05824C2D-0FB7-4330-A4D4-77DD79972573}" type="pres">
      <dgm:prSet presAssocID="{6E19308C-D7C8-4749-9FF8-54EE1B31C7A4}" presName="root2" presStyleCnt="0"/>
      <dgm:spPr/>
    </dgm:pt>
    <dgm:pt modelId="{57ED06FB-63F0-4545-86FC-0E05BD63419F}" type="pres">
      <dgm:prSet presAssocID="{6E19308C-D7C8-4749-9FF8-54EE1B31C7A4}" presName="LevelTwoTextNode" presStyleLbl="node2" presStyleIdx="1" presStyleCnt="3" custScaleX="186897" custScaleY="89467">
        <dgm:presLayoutVars>
          <dgm:chPref val="3"/>
        </dgm:presLayoutVars>
      </dgm:prSet>
      <dgm:spPr/>
    </dgm:pt>
    <dgm:pt modelId="{7DB0E4FA-CAE8-46A9-9F1D-6231B6521A22}" type="pres">
      <dgm:prSet presAssocID="{6E19308C-D7C8-4749-9FF8-54EE1B31C7A4}" presName="level3hierChild" presStyleCnt="0"/>
      <dgm:spPr/>
    </dgm:pt>
    <dgm:pt modelId="{2FE9C504-FB4B-4545-8532-2DB2D6AE3D71}" type="pres">
      <dgm:prSet presAssocID="{B5D7F80D-E950-43CD-907D-47F88AAE4E92}" presName="conn2-1" presStyleLbl="parChTrans1D2" presStyleIdx="2" presStyleCnt="3"/>
      <dgm:spPr/>
    </dgm:pt>
    <dgm:pt modelId="{866A6F1E-8B49-4575-B1E3-9CB607631421}" type="pres">
      <dgm:prSet presAssocID="{B5D7F80D-E950-43CD-907D-47F88AAE4E92}" presName="connTx" presStyleLbl="parChTrans1D2" presStyleIdx="2" presStyleCnt="3"/>
      <dgm:spPr/>
    </dgm:pt>
    <dgm:pt modelId="{D02BA301-D288-4F7F-8D92-3A6C90C74888}" type="pres">
      <dgm:prSet presAssocID="{11E3109C-EAA3-46D0-A37E-52A9DEF2BF3F}" presName="root2" presStyleCnt="0"/>
      <dgm:spPr/>
    </dgm:pt>
    <dgm:pt modelId="{17655575-1302-4297-844B-C83B2862725B}" type="pres">
      <dgm:prSet presAssocID="{11E3109C-EAA3-46D0-A37E-52A9DEF2BF3F}" presName="LevelTwoTextNode" presStyleLbl="node2" presStyleIdx="2" presStyleCnt="3" custScaleX="139308" custScaleY="112305" custLinFactNeighborX="-812" custLinFactNeighborY="-2662">
        <dgm:presLayoutVars>
          <dgm:chPref val="3"/>
        </dgm:presLayoutVars>
      </dgm:prSet>
      <dgm:spPr/>
    </dgm:pt>
    <dgm:pt modelId="{A92C75FF-9DEF-43A0-9C36-426B3BAEDBD2}" type="pres">
      <dgm:prSet presAssocID="{11E3109C-EAA3-46D0-A37E-52A9DEF2BF3F}" presName="level3hierChild" presStyleCnt="0"/>
      <dgm:spPr/>
    </dgm:pt>
  </dgm:ptLst>
  <dgm:cxnLst>
    <dgm:cxn modelId="{4BC3D008-3AD2-9F46-AC1E-5A7862377BFE}" type="presOf" srcId="{0D5BED98-6C20-4A9F-816D-01ABCCB10BA4}" destId="{DEE368E8-2B44-456D-99C1-BD363FE9F196}" srcOrd="0" destOrd="0" presId="urn:microsoft.com/office/officeart/2008/layout/HorizontalMultiLevelHierarchy#21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E16D4415-87ED-0B4A-BA7F-021E2AF003A9}" type="presOf" srcId="{DFB11B8C-281C-41C2-949F-A20DDC588FEF}" destId="{2893070B-6953-4C81-9304-64EA4D15DFAB}" srcOrd="0" destOrd="0" presId="urn:microsoft.com/office/officeart/2008/layout/HorizontalMultiLevelHierarchy#21"/>
    <dgm:cxn modelId="{A711B015-F3D0-A04B-A50A-7E643E918E13}" type="presOf" srcId="{B867AD2F-4F48-4BCE-911A-FB948E110DFC}" destId="{656A006A-1A54-4195-AB47-ADB4659CBC79}" srcOrd="0" destOrd="0" presId="urn:microsoft.com/office/officeart/2008/layout/HorizontalMultiLevelHierarchy#21"/>
    <dgm:cxn modelId="{DFC88819-4718-CB41-900E-9AD17A9D0F4F}" type="presOf" srcId="{B5D7F80D-E950-43CD-907D-47F88AAE4E92}" destId="{2FE9C504-FB4B-4545-8532-2DB2D6AE3D71}" srcOrd="0" destOrd="0" presId="urn:microsoft.com/office/officeart/2008/layout/HorizontalMultiLevelHierarchy#21"/>
    <dgm:cxn modelId="{EDEE465C-3D29-A540-970E-F81D0E50FF24}" type="presOf" srcId="{0E9F03F0-DFDB-4000-9B01-74CA427108F9}" destId="{006AA914-0667-48C7-91ED-77947128B337}" srcOrd="0" destOrd="0" presId="urn:microsoft.com/office/officeart/2008/layout/HorizontalMultiLevelHierarchy#21"/>
    <dgm:cxn modelId="{1CB7B263-0E9A-4D76-AA29-908BA165A6BF}" srcId="{B867AD2F-4F48-4BCE-911A-FB948E110DFC}" destId="{11E3109C-EAA3-46D0-A37E-52A9DEF2BF3F}" srcOrd="2" destOrd="0" parTransId="{B5D7F80D-E950-43CD-907D-47F88AAE4E92}" sibTransId="{A681E7EF-00E8-4E7D-8C9D-15D8A3683142}"/>
    <dgm:cxn modelId="{4031FF63-2779-0143-9C18-6E727C171954}" type="presOf" srcId="{11E3109C-EAA3-46D0-A37E-52A9DEF2BF3F}" destId="{17655575-1302-4297-844B-C83B2862725B}" srcOrd="0" destOrd="0" presId="urn:microsoft.com/office/officeart/2008/layout/HorizontalMultiLevelHierarchy#21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63E47D7E-BD9C-D74F-800C-A5509E4B31C0}" type="presOf" srcId="{9FD8382B-BF33-4CC2-8F76-FEE5D19EB53D}" destId="{E8421668-3CBF-4BB7-9016-AB7B780D2FF0}" srcOrd="0" destOrd="0" presId="urn:microsoft.com/office/officeart/2008/layout/HorizontalMultiLevelHierarchy#21"/>
    <dgm:cxn modelId="{FC2BEEA5-8EBA-450C-8827-9C1DC5D1A789}" srcId="{B867AD2F-4F48-4BCE-911A-FB948E110DFC}" destId="{6E19308C-D7C8-4749-9FF8-54EE1B31C7A4}" srcOrd="1" destOrd="0" parTransId="{0E9F03F0-DFDB-4000-9B01-74CA427108F9}" sibTransId="{D6E9A84D-653E-4E54-A3F8-CDE4EB1E4FF0}"/>
    <dgm:cxn modelId="{9DA79CC5-75AC-984E-8FD2-D4FD309B1E4E}" type="presOf" srcId="{B5D7F80D-E950-43CD-907D-47F88AAE4E92}" destId="{866A6F1E-8B49-4575-B1E3-9CB607631421}" srcOrd="1" destOrd="0" presId="urn:microsoft.com/office/officeart/2008/layout/HorizontalMultiLevelHierarchy#21"/>
    <dgm:cxn modelId="{80E947D0-78BD-0846-B477-036BA3D877AC}" type="presOf" srcId="{6E19308C-D7C8-4749-9FF8-54EE1B31C7A4}" destId="{57ED06FB-63F0-4545-86FC-0E05BD63419F}" srcOrd="0" destOrd="0" presId="urn:microsoft.com/office/officeart/2008/layout/HorizontalMultiLevelHierarchy#21"/>
    <dgm:cxn modelId="{24BD61D7-88C8-FB48-A3EF-0B65A67FCB84}" type="presOf" srcId="{9FD8382B-BF33-4CC2-8F76-FEE5D19EB53D}" destId="{E55747BD-997A-45D8-BC28-18638E5BEFF2}" srcOrd="1" destOrd="0" presId="urn:microsoft.com/office/officeart/2008/layout/HorizontalMultiLevelHierarchy#21"/>
    <dgm:cxn modelId="{24D02FFF-4E50-4A44-86A1-5C59585540C4}" type="presOf" srcId="{0E9F03F0-DFDB-4000-9B01-74CA427108F9}" destId="{F10E4C86-B0DC-4A44-85CE-7A235154EE2F}" srcOrd="1" destOrd="0" presId="urn:microsoft.com/office/officeart/2008/layout/HorizontalMultiLevelHierarchy#21"/>
    <dgm:cxn modelId="{6088ABC9-E8C1-1245-8A9D-65F32688CA49}" type="presParOf" srcId="{DEE368E8-2B44-456D-99C1-BD363FE9F196}" destId="{C7ED5D3E-6918-42B8-8732-59079FCCDFA9}" srcOrd="0" destOrd="0" presId="urn:microsoft.com/office/officeart/2008/layout/HorizontalMultiLevelHierarchy#21"/>
    <dgm:cxn modelId="{2F56DC5C-673C-CF4F-AA9C-F65FDC4D64C3}" type="presParOf" srcId="{C7ED5D3E-6918-42B8-8732-59079FCCDFA9}" destId="{656A006A-1A54-4195-AB47-ADB4659CBC79}" srcOrd="0" destOrd="0" presId="urn:microsoft.com/office/officeart/2008/layout/HorizontalMultiLevelHierarchy#21"/>
    <dgm:cxn modelId="{B9A1E85D-A169-054C-8AC3-6EF1DFADB748}" type="presParOf" srcId="{C7ED5D3E-6918-42B8-8732-59079FCCDFA9}" destId="{C8F0A1F2-441E-477C-85D0-B13C3A31DADB}" srcOrd="1" destOrd="0" presId="urn:microsoft.com/office/officeart/2008/layout/HorizontalMultiLevelHierarchy#21"/>
    <dgm:cxn modelId="{BCB511A6-8D8B-4A40-97CE-43895C14C9C3}" type="presParOf" srcId="{C8F0A1F2-441E-477C-85D0-B13C3A31DADB}" destId="{E8421668-3CBF-4BB7-9016-AB7B780D2FF0}" srcOrd="0" destOrd="0" presId="urn:microsoft.com/office/officeart/2008/layout/HorizontalMultiLevelHierarchy#21"/>
    <dgm:cxn modelId="{21F935D2-4A7B-BD4F-A921-FFD7626BFF85}" type="presParOf" srcId="{E8421668-3CBF-4BB7-9016-AB7B780D2FF0}" destId="{E55747BD-997A-45D8-BC28-18638E5BEFF2}" srcOrd="0" destOrd="0" presId="urn:microsoft.com/office/officeart/2008/layout/HorizontalMultiLevelHierarchy#21"/>
    <dgm:cxn modelId="{DE8E24A0-297F-9A4D-9BD6-4B8B8403C515}" type="presParOf" srcId="{C8F0A1F2-441E-477C-85D0-B13C3A31DADB}" destId="{AE014FD4-BF65-4A4F-AFC9-1D189EBF6A95}" srcOrd="1" destOrd="0" presId="urn:microsoft.com/office/officeart/2008/layout/HorizontalMultiLevelHierarchy#21"/>
    <dgm:cxn modelId="{53D4DFFE-B71E-DA43-AFA1-7A9FD747C14E}" type="presParOf" srcId="{AE014FD4-BF65-4A4F-AFC9-1D189EBF6A95}" destId="{2893070B-6953-4C81-9304-64EA4D15DFAB}" srcOrd="0" destOrd="0" presId="urn:microsoft.com/office/officeart/2008/layout/HorizontalMultiLevelHierarchy#21"/>
    <dgm:cxn modelId="{B34B8908-7039-7148-9B04-5CC2F0960CA1}" type="presParOf" srcId="{AE014FD4-BF65-4A4F-AFC9-1D189EBF6A95}" destId="{E400AE39-A99D-48EE-9476-C7E25BC8F030}" srcOrd="1" destOrd="0" presId="urn:microsoft.com/office/officeart/2008/layout/HorizontalMultiLevelHierarchy#21"/>
    <dgm:cxn modelId="{9B49602C-6400-B04D-ACBE-B073A121829C}" type="presParOf" srcId="{C8F0A1F2-441E-477C-85D0-B13C3A31DADB}" destId="{006AA914-0667-48C7-91ED-77947128B337}" srcOrd="2" destOrd="0" presId="urn:microsoft.com/office/officeart/2008/layout/HorizontalMultiLevelHierarchy#21"/>
    <dgm:cxn modelId="{86A9D863-D97D-0849-A4DE-C08E7A3C0D63}" type="presParOf" srcId="{006AA914-0667-48C7-91ED-77947128B337}" destId="{F10E4C86-B0DC-4A44-85CE-7A235154EE2F}" srcOrd="0" destOrd="0" presId="urn:microsoft.com/office/officeart/2008/layout/HorizontalMultiLevelHierarchy#21"/>
    <dgm:cxn modelId="{DAE8D488-4863-2140-B20D-0746E168A635}" type="presParOf" srcId="{C8F0A1F2-441E-477C-85D0-B13C3A31DADB}" destId="{05824C2D-0FB7-4330-A4D4-77DD79972573}" srcOrd="3" destOrd="0" presId="urn:microsoft.com/office/officeart/2008/layout/HorizontalMultiLevelHierarchy#21"/>
    <dgm:cxn modelId="{02E3C89D-4D2A-8C47-824E-D67BBD7E6EF1}" type="presParOf" srcId="{05824C2D-0FB7-4330-A4D4-77DD79972573}" destId="{57ED06FB-63F0-4545-86FC-0E05BD63419F}" srcOrd="0" destOrd="0" presId="urn:microsoft.com/office/officeart/2008/layout/HorizontalMultiLevelHierarchy#21"/>
    <dgm:cxn modelId="{E1FA5154-88A3-934C-ABBA-62AB29F2C95C}" type="presParOf" srcId="{05824C2D-0FB7-4330-A4D4-77DD79972573}" destId="{7DB0E4FA-CAE8-46A9-9F1D-6231B6521A22}" srcOrd="1" destOrd="0" presId="urn:microsoft.com/office/officeart/2008/layout/HorizontalMultiLevelHierarchy#21"/>
    <dgm:cxn modelId="{8E259391-0AC1-B54C-AFBB-93ECBE4C9D28}" type="presParOf" srcId="{C8F0A1F2-441E-477C-85D0-B13C3A31DADB}" destId="{2FE9C504-FB4B-4545-8532-2DB2D6AE3D71}" srcOrd="4" destOrd="0" presId="urn:microsoft.com/office/officeart/2008/layout/HorizontalMultiLevelHierarchy#21"/>
    <dgm:cxn modelId="{8D731601-CA4C-B942-B55D-A68870378339}" type="presParOf" srcId="{2FE9C504-FB4B-4545-8532-2DB2D6AE3D71}" destId="{866A6F1E-8B49-4575-B1E3-9CB607631421}" srcOrd="0" destOrd="0" presId="urn:microsoft.com/office/officeart/2008/layout/HorizontalMultiLevelHierarchy#21"/>
    <dgm:cxn modelId="{E75769E2-E290-5443-8EDA-7F5DF4A0D4A4}" type="presParOf" srcId="{C8F0A1F2-441E-477C-85D0-B13C3A31DADB}" destId="{D02BA301-D288-4F7F-8D92-3A6C90C74888}" srcOrd="5" destOrd="0" presId="urn:microsoft.com/office/officeart/2008/layout/HorizontalMultiLevelHierarchy#21"/>
    <dgm:cxn modelId="{7DD638F7-D310-7544-8ED2-B1D1A037D87F}" type="presParOf" srcId="{D02BA301-D288-4F7F-8D92-3A6C90C74888}" destId="{17655575-1302-4297-844B-C83B2862725B}" srcOrd="0" destOrd="0" presId="urn:microsoft.com/office/officeart/2008/layout/HorizontalMultiLevelHierarchy#21"/>
    <dgm:cxn modelId="{CBC095BE-3CDA-0F48-A223-2A34E44AEA20}" type="presParOf" srcId="{D02BA301-D288-4F7F-8D92-3A6C90C74888}" destId="{A92C75FF-9DEF-43A0-9C36-426B3BAEDBD2}" srcOrd="1" destOrd="0" presId="urn:microsoft.com/office/officeart/2008/layout/HorizontalMultiLevelHierarchy#2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#22" loCatId="hierarchy" qsTypeId="urn:microsoft.com/office/officeart/2005/8/quickstyle/simple1#29" qsCatId="simple" csTypeId="urn:microsoft.com/office/officeart/2005/8/colors/accent5_1#29" csCatId="accent5" phldr="1"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40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0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6E19308C-D7C8-4749-9FF8-54EE1B31C7A4}">
      <dgm:prSet custT="1"/>
      <dgm:spPr/>
      <dgm:t>
        <a:bodyPr/>
        <a:lstStyle/>
        <a:p>
          <a:pPr algn="l"/>
          <a:r>
            <a:rPr lang="en-US" altLang="zh-CN" sz="40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40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科学性和革命性的统一</a:t>
          </a:r>
        </a:p>
      </dgm:t>
    </dgm:pt>
    <dgm:pt modelId="{0E9F03F0-DFDB-4000-9B01-74CA427108F9}" type="parTrans" cxnId="{FC2BEEA5-8EBA-450C-8827-9C1DC5D1A789}">
      <dgm:prSet custT="1"/>
      <dgm:spPr/>
      <dgm:t>
        <a:bodyPr/>
        <a:lstStyle/>
        <a:p>
          <a:endParaRPr lang="zh-CN" altLang="en-US" sz="2000"/>
        </a:p>
      </dgm:t>
    </dgm:pt>
    <dgm:pt modelId="{D6E9A84D-653E-4E54-A3F8-CDE4EB1E4FF0}" type="sibTrans" cxnId="{FC2BEEA5-8EBA-450C-8827-9C1DC5D1A789}">
      <dgm:prSet/>
      <dgm:spPr/>
      <dgm:t>
        <a:bodyPr/>
        <a:lstStyle/>
        <a:p>
          <a:endParaRPr lang="zh-CN" altLang="en-US" sz="2000"/>
        </a:p>
      </dgm:t>
    </dgm:pt>
    <dgm:pt modelId="{11E3109C-EAA3-46D0-A37E-52A9DEF2BF3F}">
      <dgm:prSet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4000" b="0" i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4000" b="0" i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学习马克思主义</a:t>
          </a:r>
        </a:p>
      </dgm:t>
    </dgm:pt>
    <dgm:pt modelId="{B5D7F80D-E950-43CD-907D-47F88AAE4E92}" type="parTrans" cxnId="{1CB7B263-0E9A-4D76-AA29-908BA165A6BF}">
      <dgm:prSet custT="1"/>
      <dgm:spPr/>
      <dgm:t>
        <a:bodyPr/>
        <a:lstStyle/>
        <a:p>
          <a:endParaRPr lang="zh-CN" altLang="en-US" sz="2000"/>
        </a:p>
      </dgm:t>
    </dgm:pt>
    <dgm:pt modelId="{A681E7EF-00E8-4E7D-8C9D-15D8A3683142}" type="sibTrans" cxnId="{1CB7B263-0E9A-4D76-AA29-908BA165A6BF}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7ED5D3E-6918-42B8-8732-59079FCCDFA9}" type="pres">
      <dgm:prSet presAssocID="{B867AD2F-4F48-4BCE-911A-FB948E110DFC}" presName="root1" presStyleCnt="0"/>
      <dgm:spPr/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</dgm:pt>
    <dgm:pt modelId="{C8F0A1F2-441E-477C-85D0-B13C3A31DADB}" type="pres">
      <dgm:prSet presAssocID="{B867AD2F-4F48-4BCE-911A-FB948E110DFC}" presName="level2hierChild" presStyleCnt="0"/>
      <dgm:spPr/>
    </dgm:pt>
    <dgm:pt modelId="{E8421668-3CBF-4BB7-9016-AB7B780D2FF0}" type="pres">
      <dgm:prSet presAssocID="{9FD8382B-BF33-4CC2-8F76-FEE5D19EB53D}" presName="conn2-1" presStyleLbl="parChTrans1D2" presStyleIdx="0" presStyleCnt="3"/>
      <dgm:spPr/>
    </dgm:pt>
    <dgm:pt modelId="{E55747BD-997A-45D8-BC28-18638E5BEFF2}" type="pres">
      <dgm:prSet presAssocID="{9FD8382B-BF33-4CC2-8F76-FEE5D19EB53D}" presName="connTx" presStyleLbl="parChTrans1D2" presStyleIdx="0" presStyleCnt="3"/>
      <dgm:spPr/>
    </dgm:pt>
    <dgm:pt modelId="{AE014FD4-BF65-4A4F-AFC9-1D189EBF6A95}" type="pres">
      <dgm:prSet presAssocID="{DFB11B8C-281C-41C2-949F-A20DDC588FEF}" presName="root2" presStyleCnt="0"/>
      <dgm:spPr/>
    </dgm:pt>
    <dgm:pt modelId="{2893070B-6953-4C81-9304-64EA4D15DFAB}" type="pres">
      <dgm:prSet presAssocID="{DFB11B8C-281C-41C2-949F-A20DDC588FEF}" presName="LevelTwoTextNode" presStyleLbl="node2" presStyleIdx="0" presStyleCnt="3" custScaleX="119025">
        <dgm:presLayoutVars>
          <dgm:chPref val="3"/>
        </dgm:presLayoutVars>
      </dgm:prSet>
      <dgm:spPr/>
    </dgm:pt>
    <dgm:pt modelId="{E400AE39-A99D-48EE-9476-C7E25BC8F030}" type="pres">
      <dgm:prSet presAssocID="{DFB11B8C-281C-41C2-949F-A20DDC588FEF}" presName="level3hierChild" presStyleCnt="0"/>
      <dgm:spPr/>
    </dgm:pt>
    <dgm:pt modelId="{006AA914-0667-48C7-91ED-77947128B337}" type="pres">
      <dgm:prSet presAssocID="{0E9F03F0-DFDB-4000-9B01-74CA427108F9}" presName="conn2-1" presStyleLbl="parChTrans1D2" presStyleIdx="1" presStyleCnt="3"/>
      <dgm:spPr/>
    </dgm:pt>
    <dgm:pt modelId="{F10E4C86-B0DC-4A44-85CE-7A235154EE2F}" type="pres">
      <dgm:prSet presAssocID="{0E9F03F0-DFDB-4000-9B01-74CA427108F9}" presName="connTx" presStyleLbl="parChTrans1D2" presStyleIdx="1" presStyleCnt="3"/>
      <dgm:spPr/>
    </dgm:pt>
    <dgm:pt modelId="{05824C2D-0FB7-4330-A4D4-77DD79972573}" type="pres">
      <dgm:prSet presAssocID="{6E19308C-D7C8-4749-9FF8-54EE1B31C7A4}" presName="root2" presStyleCnt="0"/>
      <dgm:spPr/>
    </dgm:pt>
    <dgm:pt modelId="{57ED06FB-63F0-4545-86FC-0E05BD63419F}" type="pres">
      <dgm:prSet presAssocID="{6E19308C-D7C8-4749-9FF8-54EE1B31C7A4}" presName="LevelTwoTextNode" presStyleLbl="node2" presStyleIdx="1" presStyleCnt="3" custScaleX="186897" custScaleY="89467">
        <dgm:presLayoutVars>
          <dgm:chPref val="3"/>
        </dgm:presLayoutVars>
      </dgm:prSet>
      <dgm:spPr/>
    </dgm:pt>
    <dgm:pt modelId="{7DB0E4FA-CAE8-46A9-9F1D-6231B6521A22}" type="pres">
      <dgm:prSet presAssocID="{6E19308C-D7C8-4749-9FF8-54EE1B31C7A4}" presName="level3hierChild" presStyleCnt="0"/>
      <dgm:spPr/>
    </dgm:pt>
    <dgm:pt modelId="{2FE9C504-FB4B-4545-8532-2DB2D6AE3D71}" type="pres">
      <dgm:prSet presAssocID="{B5D7F80D-E950-43CD-907D-47F88AAE4E92}" presName="conn2-1" presStyleLbl="parChTrans1D2" presStyleIdx="2" presStyleCnt="3"/>
      <dgm:spPr/>
    </dgm:pt>
    <dgm:pt modelId="{866A6F1E-8B49-4575-B1E3-9CB607631421}" type="pres">
      <dgm:prSet presAssocID="{B5D7F80D-E950-43CD-907D-47F88AAE4E92}" presName="connTx" presStyleLbl="parChTrans1D2" presStyleIdx="2" presStyleCnt="3"/>
      <dgm:spPr/>
    </dgm:pt>
    <dgm:pt modelId="{D02BA301-D288-4F7F-8D92-3A6C90C74888}" type="pres">
      <dgm:prSet presAssocID="{11E3109C-EAA3-46D0-A37E-52A9DEF2BF3F}" presName="root2" presStyleCnt="0"/>
      <dgm:spPr/>
    </dgm:pt>
    <dgm:pt modelId="{17655575-1302-4297-844B-C83B2862725B}" type="pres">
      <dgm:prSet presAssocID="{11E3109C-EAA3-46D0-A37E-52A9DEF2BF3F}" presName="LevelTwoTextNode" presStyleLbl="node2" presStyleIdx="2" presStyleCnt="3" custScaleX="139308" custScaleY="112305" custLinFactNeighborX="-812" custLinFactNeighborY="-2662">
        <dgm:presLayoutVars>
          <dgm:chPref val="3"/>
        </dgm:presLayoutVars>
      </dgm:prSet>
      <dgm:spPr/>
    </dgm:pt>
    <dgm:pt modelId="{A92C75FF-9DEF-43A0-9C36-426B3BAEDBD2}" type="pres">
      <dgm:prSet presAssocID="{11E3109C-EAA3-46D0-A37E-52A9DEF2BF3F}" presName="level3hierChild" presStyleCnt="0"/>
      <dgm:spPr/>
    </dgm:pt>
  </dgm:ptLst>
  <dgm:cxnLst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CDCED033-1387-BC41-B68E-61A1A1F92E0F}" type="presOf" srcId="{DFB11B8C-281C-41C2-949F-A20DDC588FEF}" destId="{2893070B-6953-4C81-9304-64EA4D15DFAB}" srcOrd="0" destOrd="0" presId="urn:microsoft.com/office/officeart/2008/layout/HorizontalMultiLevelHierarchy#22"/>
    <dgm:cxn modelId="{3164E33B-8860-ED40-913F-64747B4079C7}" type="presOf" srcId="{0E9F03F0-DFDB-4000-9B01-74CA427108F9}" destId="{F10E4C86-B0DC-4A44-85CE-7A235154EE2F}" srcOrd="1" destOrd="0" presId="urn:microsoft.com/office/officeart/2008/layout/HorizontalMultiLevelHierarchy#22"/>
    <dgm:cxn modelId="{E5B9803D-9B12-4F45-82C8-30F39D94172D}" type="presOf" srcId="{B867AD2F-4F48-4BCE-911A-FB948E110DFC}" destId="{656A006A-1A54-4195-AB47-ADB4659CBC79}" srcOrd="0" destOrd="0" presId="urn:microsoft.com/office/officeart/2008/layout/HorizontalMultiLevelHierarchy#22"/>
    <dgm:cxn modelId="{BEA8B53F-0A26-324C-8CF4-E90357197CA7}" type="presOf" srcId="{0E9F03F0-DFDB-4000-9B01-74CA427108F9}" destId="{006AA914-0667-48C7-91ED-77947128B337}" srcOrd="0" destOrd="0" presId="urn:microsoft.com/office/officeart/2008/layout/HorizontalMultiLevelHierarchy#22"/>
    <dgm:cxn modelId="{0A6E685F-F397-D149-B1D8-2DD8972E8E3F}" type="presOf" srcId="{9FD8382B-BF33-4CC2-8F76-FEE5D19EB53D}" destId="{E8421668-3CBF-4BB7-9016-AB7B780D2FF0}" srcOrd="0" destOrd="0" presId="urn:microsoft.com/office/officeart/2008/layout/HorizontalMultiLevelHierarchy#22"/>
    <dgm:cxn modelId="{1CB7B263-0E9A-4D76-AA29-908BA165A6BF}" srcId="{B867AD2F-4F48-4BCE-911A-FB948E110DFC}" destId="{11E3109C-EAA3-46D0-A37E-52A9DEF2BF3F}" srcOrd="2" destOrd="0" parTransId="{B5D7F80D-E950-43CD-907D-47F88AAE4E92}" sibTransId="{A681E7EF-00E8-4E7D-8C9D-15D8A3683142}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14322D81-D063-D941-8FBD-24F6BB6C9982}" type="presOf" srcId="{B5D7F80D-E950-43CD-907D-47F88AAE4E92}" destId="{2FE9C504-FB4B-4545-8532-2DB2D6AE3D71}" srcOrd="0" destOrd="0" presId="urn:microsoft.com/office/officeart/2008/layout/HorizontalMultiLevelHierarchy#22"/>
    <dgm:cxn modelId="{024AE88E-C63E-3642-B059-C7B5C4448044}" type="presOf" srcId="{6E19308C-D7C8-4749-9FF8-54EE1B31C7A4}" destId="{57ED06FB-63F0-4545-86FC-0E05BD63419F}" srcOrd="0" destOrd="0" presId="urn:microsoft.com/office/officeart/2008/layout/HorizontalMultiLevelHierarchy#22"/>
    <dgm:cxn modelId="{FC2BEEA5-8EBA-450C-8827-9C1DC5D1A789}" srcId="{B867AD2F-4F48-4BCE-911A-FB948E110DFC}" destId="{6E19308C-D7C8-4749-9FF8-54EE1B31C7A4}" srcOrd="1" destOrd="0" parTransId="{0E9F03F0-DFDB-4000-9B01-74CA427108F9}" sibTransId="{D6E9A84D-653E-4E54-A3F8-CDE4EB1E4FF0}"/>
    <dgm:cxn modelId="{86F5FBAA-0788-D044-890F-80060D30AA48}" type="presOf" srcId="{9FD8382B-BF33-4CC2-8F76-FEE5D19EB53D}" destId="{E55747BD-997A-45D8-BC28-18638E5BEFF2}" srcOrd="1" destOrd="0" presId="urn:microsoft.com/office/officeart/2008/layout/HorizontalMultiLevelHierarchy#22"/>
    <dgm:cxn modelId="{EA6826E5-2C3D-E644-96E6-F5A4BBDCF664}" type="presOf" srcId="{0D5BED98-6C20-4A9F-816D-01ABCCB10BA4}" destId="{DEE368E8-2B44-456D-99C1-BD363FE9F196}" srcOrd="0" destOrd="0" presId="urn:microsoft.com/office/officeart/2008/layout/HorizontalMultiLevelHierarchy#22"/>
    <dgm:cxn modelId="{1C847EEB-E006-BA43-99E0-1BBEA176E21E}" type="presOf" srcId="{11E3109C-EAA3-46D0-A37E-52A9DEF2BF3F}" destId="{17655575-1302-4297-844B-C83B2862725B}" srcOrd="0" destOrd="0" presId="urn:microsoft.com/office/officeart/2008/layout/HorizontalMultiLevelHierarchy#22"/>
    <dgm:cxn modelId="{2591B6F5-9051-504F-9F0D-72F98B5ACAC6}" type="presOf" srcId="{B5D7F80D-E950-43CD-907D-47F88AAE4E92}" destId="{866A6F1E-8B49-4575-B1E3-9CB607631421}" srcOrd="1" destOrd="0" presId="urn:microsoft.com/office/officeart/2008/layout/HorizontalMultiLevelHierarchy#22"/>
    <dgm:cxn modelId="{2D39B87E-39D5-5840-B6A6-4F3894D69CBD}" type="presParOf" srcId="{DEE368E8-2B44-456D-99C1-BD363FE9F196}" destId="{C7ED5D3E-6918-42B8-8732-59079FCCDFA9}" srcOrd="0" destOrd="0" presId="urn:microsoft.com/office/officeart/2008/layout/HorizontalMultiLevelHierarchy#22"/>
    <dgm:cxn modelId="{F070AC10-657E-3A4B-ADBA-E02267EAC209}" type="presParOf" srcId="{C7ED5D3E-6918-42B8-8732-59079FCCDFA9}" destId="{656A006A-1A54-4195-AB47-ADB4659CBC79}" srcOrd="0" destOrd="0" presId="urn:microsoft.com/office/officeart/2008/layout/HorizontalMultiLevelHierarchy#22"/>
    <dgm:cxn modelId="{91DDA57A-871A-254D-A0D2-2DF4E5461BE1}" type="presParOf" srcId="{C7ED5D3E-6918-42B8-8732-59079FCCDFA9}" destId="{C8F0A1F2-441E-477C-85D0-B13C3A31DADB}" srcOrd="1" destOrd="0" presId="urn:microsoft.com/office/officeart/2008/layout/HorizontalMultiLevelHierarchy#22"/>
    <dgm:cxn modelId="{881E3AAE-00C2-E34A-BFEE-2FA000351AE6}" type="presParOf" srcId="{C8F0A1F2-441E-477C-85D0-B13C3A31DADB}" destId="{E8421668-3CBF-4BB7-9016-AB7B780D2FF0}" srcOrd="0" destOrd="0" presId="urn:microsoft.com/office/officeart/2008/layout/HorizontalMultiLevelHierarchy#22"/>
    <dgm:cxn modelId="{6F4C10B3-9508-4340-B746-6B629B492F8E}" type="presParOf" srcId="{E8421668-3CBF-4BB7-9016-AB7B780D2FF0}" destId="{E55747BD-997A-45D8-BC28-18638E5BEFF2}" srcOrd="0" destOrd="0" presId="urn:microsoft.com/office/officeart/2008/layout/HorizontalMultiLevelHierarchy#22"/>
    <dgm:cxn modelId="{D25EB3A4-DC11-4A4C-8141-822434BAB26F}" type="presParOf" srcId="{C8F0A1F2-441E-477C-85D0-B13C3A31DADB}" destId="{AE014FD4-BF65-4A4F-AFC9-1D189EBF6A95}" srcOrd="1" destOrd="0" presId="urn:microsoft.com/office/officeart/2008/layout/HorizontalMultiLevelHierarchy#22"/>
    <dgm:cxn modelId="{E3DB66DE-F328-8947-9424-1CA6F0DDA4C7}" type="presParOf" srcId="{AE014FD4-BF65-4A4F-AFC9-1D189EBF6A95}" destId="{2893070B-6953-4C81-9304-64EA4D15DFAB}" srcOrd="0" destOrd="0" presId="urn:microsoft.com/office/officeart/2008/layout/HorizontalMultiLevelHierarchy#22"/>
    <dgm:cxn modelId="{738747DE-0572-254D-9CDC-1D3A4F5B6594}" type="presParOf" srcId="{AE014FD4-BF65-4A4F-AFC9-1D189EBF6A95}" destId="{E400AE39-A99D-48EE-9476-C7E25BC8F030}" srcOrd="1" destOrd="0" presId="urn:microsoft.com/office/officeart/2008/layout/HorizontalMultiLevelHierarchy#22"/>
    <dgm:cxn modelId="{2D88D6EE-61E9-B043-BC9A-E7A4FCD72A93}" type="presParOf" srcId="{C8F0A1F2-441E-477C-85D0-B13C3A31DADB}" destId="{006AA914-0667-48C7-91ED-77947128B337}" srcOrd="2" destOrd="0" presId="urn:microsoft.com/office/officeart/2008/layout/HorizontalMultiLevelHierarchy#22"/>
    <dgm:cxn modelId="{EBBE6CFD-6998-A14F-B33E-012AAB56CC25}" type="presParOf" srcId="{006AA914-0667-48C7-91ED-77947128B337}" destId="{F10E4C86-B0DC-4A44-85CE-7A235154EE2F}" srcOrd="0" destOrd="0" presId="urn:microsoft.com/office/officeart/2008/layout/HorizontalMultiLevelHierarchy#22"/>
    <dgm:cxn modelId="{F8E48248-4865-6147-93C5-B05FE70983A9}" type="presParOf" srcId="{C8F0A1F2-441E-477C-85D0-B13C3A31DADB}" destId="{05824C2D-0FB7-4330-A4D4-77DD79972573}" srcOrd="3" destOrd="0" presId="urn:microsoft.com/office/officeart/2008/layout/HorizontalMultiLevelHierarchy#22"/>
    <dgm:cxn modelId="{76523BC2-0D87-5846-91B2-34E0A586711B}" type="presParOf" srcId="{05824C2D-0FB7-4330-A4D4-77DD79972573}" destId="{57ED06FB-63F0-4545-86FC-0E05BD63419F}" srcOrd="0" destOrd="0" presId="urn:microsoft.com/office/officeart/2008/layout/HorizontalMultiLevelHierarchy#22"/>
    <dgm:cxn modelId="{2C3205FC-4310-C54C-BF46-C6FC8D814B9E}" type="presParOf" srcId="{05824C2D-0FB7-4330-A4D4-77DD79972573}" destId="{7DB0E4FA-CAE8-46A9-9F1D-6231B6521A22}" srcOrd="1" destOrd="0" presId="urn:microsoft.com/office/officeart/2008/layout/HorizontalMultiLevelHierarchy#22"/>
    <dgm:cxn modelId="{69710308-E9C0-C743-B358-61D7BF3CCB6B}" type="presParOf" srcId="{C8F0A1F2-441E-477C-85D0-B13C3A31DADB}" destId="{2FE9C504-FB4B-4545-8532-2DB2D6AE3D71}" srcOrd="4" destOrd="0" presId="urn:microsoft.com/office/officeart/2008/layout/HorizontalMultiLevelHierarchy#22"/>
    <dgm:cxn modelId="{3CD9BE63-5C37-DD46-BA37-4AA685D5FEC6}" type="presParOf" srcId="{2FE9C504-FB4B-4545-8532-2DB2D6AE3D71}" destId="{866A6F1E-8B49-4575-B1E3-9CB607631421}" srcOrd="0" destOrd="0" presId="urn:microsoft.com/office/officeart/2008/layout/HorizontalMultiLevelHierarchy#22"/>
    <dgm:cxn modelId="{14FBFB4B-7F80-1742-94AD-1ED3130F052D}" type="presParOf" srcId="{C8F0A1F2-441E-477C-85D0-B13C3A31DADB}" destId="{D02BA301-D288-4F7F-8D92-3A6C90C74888}" srcOrd="5" destOrd="0" presId="urn:microsoft.com/office/officeart/2008/layout/HorizontalMultiLevelHierarchy#22"/>
    <dgm:cxn modelId="{8EBE16C5-D764-F740-9774-FA98CD4A6E46}" type="presParOf" srcId="{D02BA301-D288-4F7F-8D92-3A6C90C74888}" destId="{17655575-1302-4297-844B-C83B2862725B}" srcOrd="0" destOrd="0" presId="urn:microsoft.com/office/officeart/2008/layout/HorizontalMultiLevelHierarchy#22"/>
    <dgm:cxn modelId="{E7597753-42F0-6849-87AE-0E16F868E11B}" type="presParOf" srcId="{D02BA301-D288-4F7F-8D92-3A6C90C74888}" destId="{A92C75FF-9DEF-43A0-9C36-426B3BAEDBD2}" srcOrd="1" destOrd="0" presId="urn:microsoft.com/office/officeart/2008/layout/HorizontalMultiLevelHierarchy#2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#2" loCatId="hierarchy" qsTypeId="urn:microsoft.com/office/officeart/2005/8/quickstyle/simple1#3" qsCatId="simple" csTypeId="urn:microsoft.com/office/officeart/2005/8/colors/accent5_1#3" csCatId="accent5" phldr="1"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40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0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/>
      <dgm:t>
        <a:bodyPr/>
        <a:lstStyle/>
        <a:p>
          <a:r>
            <a:rPr lang="zh-CN" altLang="en-US" sz="40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40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6E19308C-D7C8-4749-9FF8-54EE1B31C7A4}">
      <dgm:prSet custT="1"/>
      <dgm:spPr/>
      <dgm:t>
        <a:bodyPr/>
        <a:lstStyle/>
        <a:p>
          <a:pPr algn="l"/>
          <a:r>
            <a:rPr lang="en-US" altLang="zh-CN" sz="40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40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科学性和革命性的统一：概念</a:t>
          </a:r>
        </a:p>
      </dgm:t>
    </dgm:pt>
    <dgm:pt modelId="{0E9F03F0-DFDB-4000-9B01-74CA427108F9}" type="parTrans" cxnId="{FC2BEEA5-8EBA-450C-8827-9C1DC5D1A789}">
      <dgm:prSet custT="1"/>
      <dgm:spPr/>
      <dgm:t>
        <a:bodyPr/>
        <a:lstStyle/>
        <a:p>
          <a:endParaRPr lang="zh-CN" altLang="en-US" sz="2000"/>
        </a:p>
      </dgm:t>
    </dgm:pt>
    <dgm:pt modelId="{D6E9A84D-653E-4E54-A3F8-CDE4EB1E4FF0}" type="sibTrans" cxnId="{FC2BEEA5-8EBA-450C-8827-9C1DC5D1A789}">
      <dgm:prSet/>
      <dgm:spPr/>
      <dgm:t>
        <a:bodyPr/>
        <a:lstStyle/>
        <a:p>
          <a:endParaRPr lang="zh-CN" altLang="en-US" sz="2000"/>
        </a:p>
      </dgm:t>
    </dgm:pt>
    <dgm:pt modelId="{11E3109C-EAA3-46D0-A37E-52A9DEF2BF3F}">
      <dgm:prSet custT="1"/>
      <dgm:spPr/>
      <dgm:t>
        <a:bodyPr/>
        <a:lstStyle/>
        <a:p>
          <a:pPr algn="l"/>
          <a:r>
            <a:rPr lang="en-US" altLang="zh-CN" sz="40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40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学习马克思主义</a:t>
          </a:r>
        </a:p>
      </dgm:t>
    </dgm:pt>
    <dgm:pt modelId="{B5D7F80D-E950-43CD-907D-47F88AAE4E92}" type="parTrans" cxnId="{1CB7B263-0E9A-4D76-AA29-908BA165A6BF}">
      <dgm:prSet custT="1"/>
      <dgm:spPr/>
      <dgm:t>
        <a:bodyPr/>
        <a:lstStyle/>
        <a:p>
          <a:endParaRPr lang="zh-CN" altLang="en-US" sz="2000"/>
        </a:p>
      </dgm:t>
    </dgm:pt>
    <dgm:pt modelId="{A681E7EF-00E8-4E7D-8C9D-15D8A3683142}" type="sibTrans" cxnId="{1CB7B263-0E9A-4D76-AA29-908BA165A6B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40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D91CFE95-5582-844B-9C95-00E881B0D1E2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科学内涵</a:t>
          </a:r>
        </a:p>
      </dgm:t>
    </dgm:pt>
    <dgm:pt modelId="{A1C57414-D645-0748-9DC7-66747100BD84}" type="parTrans" cxnId="{19B2266E-DB3C-DE46-83F0-16C07A979995}">
      <dgm:prSet/>
      <dgm:spPr/>
      <dgm:t>
        <a:bodyPr/>
        <a:lstStyle/>
        <a:p>
          <a:endParaRPr lang="zh-CN" altLang="en-US"/>
        </a:p>
      </dgm:t>
    </dgm:pt>
    <dgm:pt modelId="{AC93C15B-898C-4140-A12F-FC790ACBEEE7}" type="sibTrans" cxnId="{19B2266E-DB3C-DE46-83F0-16C07A979995}">
      <dgm:prSet/>
      <dgm:spPr/>
      <dgm:t>
        <a:bodyPr/>
        <a:lstStyle/>
        <a:p>
          <a:endParaRPr lang="zh-CN" altLang="en-US"/>
        </a:p>
      </dgm:t>
    </dgm:pt>
    <dgm:pt modelId="{77B7C68B-9885-D640-9191-2BB1F91A51E9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理论特征</a:t>
          </a:r>
        </a:p>
      </dgm:t>
    </dgm:pt>
    <dgm:pt modelId="{A6BFA6A7-3FEC-C941-B14D-B1FB82BA2FEF}" type="parTrans" cxnId="{80803054-2B52-3641-B396-FFEE96780A43}">
      <dgm:prSet/>
      <dgm:spPr/>
      <dgm:t>
        <a:bodyPr/>
        <a:lstStyle/>
        <a:p>
          <a:endParaRPr lang="zh-CN" altLang="en-US"/>
        </a:p>
      </dgm:t>
    </dgm:pt>
    <dgm:pt modelId="{A0B661E4-71C4-054D-BE69-AC172E94D02C}" type="sibTrans" cxnId="{80803054-2B52-3641-B396-FFEE96780A43}">
      <dgm:prSet/>
      <dgm:spPr/>
      <dgm:t>
        <a:bodyPr/>
        <a:lstStyle/>
        <a:p>
          <a:endParaRPr lang="zh-CN" altLang="en-US"/>
        </a:p>
      </dgm:t>
    </dgm:pt>
    <dgm:pt modelId="{960F1BA2-51A2-4940-B4EC-111CBDDE7080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理论品质</a:t>
          </a:r>
        </a:p>
      </dgm:t>
    </dgm:pt>
    <dgm:pt modelId="{49F181FD-0FF3-264F-A035-3BD0A480AEE6}" type="parTrans" cxnId="{77270636-E28F-5248-982E-17DE2756F8CB}">
      <dgm:prSet/>
      <dgm:spPr/>
      <dgm:t>
        <a:bodyPr/>
        <a:lstStyle/>
        <a:p>
          <a:endParaRPr lang="zh-CN" altLang="en-US"/>
        </a:p>
      </dgm:t>
    </dgm:pt>
    <dgm:pt modelId="{26E26E78-7790-7A4F-82EA-41DABB8BE28C}" type="sibTrans" cxnId="{77270636-E28F-5248-982E-17DE2756F8CB}">
      <dgm:prSet/>
      <dgm:spPr/>
      <dgm:t>
        <a:bodyPr/>
        <a:lstStyle/>
        <a:p>
          <a:endParaRPr lang="zh-CN" altLang="en-US"/>
        </a:p>
      </dgm:t>
    </dgm:pt>
    <dgm:pt modelId="{A8911F96-D0AD-B740-8EF4-5E8224FA0C5C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社会理想</a:t>
          </a:r>
        </a:p>
      </dgm:t>
    </dgm:pt>
    <dgm:pt modelId="{C69A6876-39AC-6D48-A46B-94A141344C6B}" type="parTrans" cxnId="{89AE74A7-AD8E-B24C-9E05-69EB0D3AF9AD}">
      <dgm:prSet/>
      <dgm:spPr/>
      <dgm:t>
        <a:bodyPr/>
        <a:lstStyle/>
        <a:p>
          <a:endParaRPr lang="zh-CN" altLang="en-US"/>
        </a:p>
      </dgm:t>
    </dgm:pt>
    <dgm:pt modelId="{1643967D-25A2-CB4C-A197-01ABB96D6824}" type="sibTrans" cxnId="{89AE74A7-AD8E-B24C-9E05-69EB0D3AF9AD}">
      <dgm:prSet/>
      <dgm:spPr/>
      <dgm:t>
        <a:bodyPr/>
        <a:lstStyle/>
        <a:p>
          <a:endParaRPr lang="zh-CN" altLang="en-US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7ED5D3E-6918-42B8-8732-59079FCCDFA9}" type="pres">
      <dgm:prSet presAssocID="{B867AD2F-4F48-4BCE-911A-FB948E110DFC}" presName="root1" presStyleCnt="0"/>
      <dgm:spPr/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</dgm:pt>
    <dgm:pt modelId="{C8F0A1F2-441E-477C-85D0-B13C3A31DADB}" type="pres">
      <dgm:prSet presAssocID="{B867AD2F-4F48-4BCE-911A-FB948E110DFC}" presName="level2hierChild" presStyleCnt="0"/>
      <dgm:spPr/>
    </dgm:pt>
    <dgm:pt modelId="{E8421668-3CBF-4BB7-9016-AB7B780D2FF0}" type="pres">
      <dgm:prSet presAssocID="{9FD8382B-BF33-4CC2-8F76-FEE5D19EB53D}" presName="conn2-1" presStyleLbl="parChTrans1D2" presStyleIdx="0" presStyleCnt="3"/>
      <dgm:spPr/>
    </dgm:pt>
    <dgm:pt modelId="{E55747BD-997A-45D8-BC28-18638E5BEFF2}" type="pres">
      <dgm:prSet presAssocID="{9FD8382B-BF33-4CC2-8F76-FEE5D19EB53D}" presName="connTx" presStyleLbl="parChTrans1D2" presStyleIdx="0" presStyleCnt="3"/>
      <dgm:spPr/>
    </dgm:pt>
    <dgm:pt modelId="{AE014FD4-BF65-4A4F-AFC9-1D189EBF6A95}" type="pres">
      <dgm:prSet presAssocID="{DFB11B8C-281C-41C2-949F-A20DDC588FEF}" presName="root2" presStyleCnt="0"/>
      <dgm:spPr/>
    </dgm:pt>
    <dgm:pt modelId="{2893070B-6953-4C81-9304-64EA4D15DFAB}" type="pres">
      <dgm:prSet presAssocID="{DFB11B8C-281C-41C2-949F-A20DDC588FEF}" presName="LevelTwoTextNode" presStyleLbl="node2" presStyleIdx="0" presStyleCnt="3" custScaleX="88741">
        <dgm:presLayoutVars>
          <dgm:chPref val="3"/>
        </dgm:presLayoutVars>
      </dgm:prSet>
      <dgm:spPr/>
    </dgm:pt>
    <dgm:pt modelId="{E400AE39-A99D-48EE-9476-C7E25BC8F030}" type="pres">
      <dgm:prSet presAssocID="{DFB11B8C-281C-41C2-949F-A20DDC588FEF}" presName="level3hierChild" presStyleCnt="0"/>
      <dgm:spPr/>
    </dgm:pt>
    <dgm:pt modelId="{AC08A4BA-CF1E-416E-AC1B-499FCA46236C}" type="pres">
      <dgm:prSet presAssocID="{D94ADEDF-E1C8-44F1-BC50-4B1908A9FE8F}" presName="conn2-1" presStyleLbl="parChTrans1D3" presStyleIdx="0" presStyleCnt="7"/>
      <dgm:spPr/>
    </dgm:pt>
    <dgm:pt modelId="{D0DB6FF8-68CB-45A5-BC80-1D7A6229A2D1}" type="pres">
      <dgm:prSet presAssocID="{D94ADEDF-E1C8-44F1-BC50-4B1908A9FE8F}" presName="connTx" presStyleLbl="parChTrans1D3" presStyleIdx="0" presStyleCnt="7"/>
      <dgm:spPr/>
    </dgm:pt>
    <dgm:pt modelId="{BD28A73E-FC64-458C-8A0D-B71718C29A68}" type="pres">
      <dgm:prSet presAssocID="{32F79D00-337A-4EFC-AD18-622BA0A79D13}" presName="root2" presStyleCnt="0"/>
      <dgm:spPr/>
    </dgm:pt>
    <dgm:pt modelId="{C8360D41-9A43-428D-AC82-85A5EBD07556}" type="pres">
      <dgm:prSet presAssocID="{32F79D00-337A-4EFC-AD18-622BA0A79D13}" presName="LevelTwoTextNode" presStyleLbl="node3" presStyleIdx="0" presStyleCnt="7">
        <dgm:presLayoutVars>
          <dgm:chPref val="3"/>
        </dgm:presLayoutVars>
      </dgm:prSet>
      <dgm:spPr/>
    </dgm:pt>
    <dgm:pt modelId="{EC7464F0-090F-4E0E-B5F4-046F6B37D633}" type="pres">
      <dgm:prSet presAssocID="{32F79D00-337A-4EFC-AD18-622BA0A79D13}" presName="level3hierChild" presStyleCnt="0"/>
      <dgm:spPr/>
    </dgm:pt>
    <dgm:pt modelId="{85C25F7A-3D30-41DE-BBE7-F1F182E4B989}" type="pres">
      <dgm:prSet presAssocID="{0D7DFCD3-6B9E-48B7-A7EC-09D05BF008A1}" presName="conn2-1" presStyleLbl="parChTrans1D3" presStyleIdx="1" presStyleCnt="7"/>
      <dgm:spPr/>
    </dgm:pt>
    <dgm:pt modelId="{DE1FD2EF-94B1-45FA-961D-53E42BBB6134}" type="pres">
      <dgm:prSet presAssocID="{0D7DFCD3-6B9E-48B7-A7EC-09D05BF008A1}" presName="connTx" presStyleLbl="parChTrans1D3" presStyleIdx="1" presStyleCnt="7"/>
      <dgm:spPr/>
    </dgm:pt>
    <dgm:pt modelId="{8F5E7CC7-BE09-4CA9-AA89-950188D6BBA0}" type="pres">
      <dgm:prSet presAssocID="{100F8CC6-6604-4E87-8D83-34593498ED72}" presName="root2" presStyleCnt="0"/>
      <dgm:spPr/>
    </dgm:pt>
    <dgm:pt modelId="{26C5888F-C1D8-497A-8D3B-4D548C0CED3B}" type="pres">
      <dgm:prSet presAssocID="{100F8CC6-6604-4E87-8D83-34593498ED72}" presName="LevelTwoTextNode" presStyleLbl="node3" presStyleIdx="1" presStyleCnt="7">
        <dgm:presLayoutVars>
          <dgm:chPref val="3"/>
        </dgm:presLayoutVars>
      </dgm:prSet>
      <dgm:spPr/>
    </dgm:pt>
    <dgm:pt modelId="{56387F3F-F8D3-41C7-A0CF-B88E7AC2CA96}" type="pres">
      <dgm:prSet presAssocID="{100F8CC6-6604-4E87-8D83-34593498ED72}" presName="level3hierChild" presStyleCnt="0"/>
      <dgm:spPr/>
    </dgm:pt>
    <dgm:pt modelId="{B4DEC962-28DA-6747-B87E-08A93DEA0DF1}" type="pres">
      <dgm:prSet presAssocID="{47014034-32FE-1346-A5B5-EC6FA4AC0259}" presName="conn2-1" presStyleLbl="parChTrans1D3" presStyleIdx="2" presStyleCnt="7"/>
      <dgm:spPr/>
    </dgm:pt>
    <dgm:pt modelId="{E464BCC8-4BA5-0D4E-9E09-BF5E844BDBBC}" type="pres">
      <dgm:prSet presAssocID="{47014034-32FE-1346-A5B5-EC6FA4AC0259}" presName="connTx" presStyleLbl="parChTrans1D3" presStyleIdx="2" presStyleCnt="7"/>
      <dgm:spPr/>
    </dgm:pt>
    <dgm:pt modelId="{750EFC80-02A5-554F-A9E2-4BAA30DCC871}" type="pres">
      <dgm:prSet presAssocID="{34D2FA55-A691-2944-B19F-767FACC5D339}" presName="root2" presStyleCnt="0"/>
      <dgm:spPr/>
    </dgm:pt>
    <dgm:pt modelId="{B28E3AA1-7033-3743-9710-8519320B17EF}" type="pres">
      <dgm:prSet presAssocID="{34D2FA55-A691-2944-B19F-767FACC5D339}" presName="LevelTwoTextNode" presStyleLbl="node3" presStyleIdx="2" presStyleCnt="7">
        <dgm:presLayoutVars>
          <dgm:chPref val="3"/>
        </dgm:presLayoutVars>
      </dgm:prSet>
      <dgm:spPr/>
    </dgm:pt>
    <dgm:pt modelId="{A23FF35E-5A0B-E24D-B420-53FC8C788F4D}" type="pres">
      <dgm:prSet presAssocID="{34D2FA55-A691-2944-B19F-767FACC5D339}" presName="level3hierChild" presStyleCnt="0"/>
      <dgm:spPr/>
    </dgm:pt>
    <dgm:pt modelId="{006AA914-0667-48C7-91ED-77947128B337}" type="pres">
      <dgm:prSet presAssocID="{0E9F03F0-DFDB-4000-9B01-74CA427108F9}" presName="conn2-1" presStyleLbl="parChTrans1D2" presStyleIdx="1" presStyleCnt="3"/>
      <dgm:spPr/>
    </dgm:pt>
    <dgm:pt modelId="{F10E4C86-B0DC-4A44-85CE-7A235154EE2F}" type="pres">
      <dgm:prSet presAssocID="{0E9F03F0-DFDB-4000-9B01-74CA427108F9}" presName="connTx" presStyleLbl="parChTrans1D2" presStyleIdx="1" presStyleCnt="3"/>
      <dgm:spPr/>
    </dgm:pt>
    <dgm:pt modelId="{05824C2D-0FB7-4330-A4D4-77DD79972573}" type="pres">
      <dgm:prSet presAssocID="{6E19308C-D7C8-4749-9FF8-54EE1B31C7A4}" presName="root2" presStyleCnt="0"/>
      <dgm:spPr/>
    </dgm:pt>
    <dgm:pt modelId="{57ED06FB-63F0-4545-86FC-0E05BD63419F}" type="pres">
      <dgm:prSet presAssocID="{6E19308C-D7C8-4749-9FF8-54EE1B31C7A4}" presName="LevelTwoTextNode" presStyleLbl="node2" presStyleIdx="1" presStyleCnt="3" custScaleX="213996">
        <dgm:presLayoutVars>
          <dgm:chPref val="3"/>
        </dgm:presLayoutVars>
      </dgm:prSet>
      <dgm:spPr/>
    </dgm:pt>
    <dgm:pt modelId="{7DB0E4FA-CAE8-46A9-9F1D-6231B6521A22}" type="pres">
      <dgm:prSet presAssocID="{6E19308C-D7C8-4749-9FF8-54EE1B31C7A4}" presName="level3hierChild" presStyleCnt="0"/>
      <dgm:spPr/>
    </dgm:pt>
    <dgm:pt modelId="{E918BA9D-A0F9-F744-BE74-CAA1286261E3}" type="pres">
      <dgm:prSet presAssocID="{A1C57414-D645-0748-9DC7-66747100BD84}" presName="conn2-1" presStyleLbl="parChTrans1D3" presStyleIdx="3" presStyleCnt="7"/>
      <dgm:spPr/>
    </dgm:pt>
    <dgm:pt modelId="{F101DB4F-081C-C944-ACCE-B3903987D8E4}" type="pres">
      <dgm:prSet presAssocID="{A1C57414-D645-0748-9DC7-66747100BD84}" presName="connTx" presStyleLbl="parChTrans1D3" presStyleIdx="3" presStyleCnt="7"/>
      <dgm:spPr/>
    </dgm:pt>
    <dgm:pt modelId="{5EE431F5-9DF2-2740-8C14-708C70486CC9}" type="pres">
      <dgm:prSet presAssocID="{D91CFE95-5582-844B-9C95-00E881B0D1E2}" presName="root2" presStyleCnt="0"/>
      <dgm:spPr/>
    </dgm:pt>
    <dgm:pt modelId="{021032B0-0B4A-5F4C-9816-513784ADC733}" type="pres">
      <dgm:prSet presAssocID="{D91CFE95-5582-844B-9C95-00E881B0D1E2}" presName="LevelTwoTextNode" presStyleLbl="node3" presStyleIdx="3" presStyleCnt="7">
        <dgm:presLayoutVars>
          <dgm:chPref val="3"/>
        </dgm:presLayoutVars>
      </dgm:prSet>
      <dgm:spPr/>
    </dgm:pt>
    <dgm:pt modelId="{085F74F0-A07B-1E43-B899-B4C6B77711C5}" type="pres">
      <dgm:prSet presAssocID="{D91CFE95-5582-844B-9C95-00E881B0D1E2}" presName="level3hierChild" presStyleCnt="0"/>
      <dgm:spPr/>
    </dgm:pt>
    <dgm:pt modelId="{25D4424C-7C91-9D48-AD46-40F6F7864D8E}" type="pres">
      <dgm:prSet presAssocID="{A6BFA6A7-3FEC-C941-B14D-B1FB82BA2FEF}" presName="conn2-1" presStyleLbl="parChTrans1D3" presStyleIdx="4" presStyleCnt="7"/>
      <dgm:spPr/>
    </dgm:pt>
    <dgm:pt modelId="{8B7E8CB1-6BF0-7B4B-87B2-A51D49EBFC38}" type="pres">
      <dgm:prSet presAssocID="{A6BFA6A7-3FEC-C941-B14D-B1FB82BA2FEF}" presName="connTx" presStyleLbl="parChTrans1D3" presStyleIdx="4" presStyleCnt="7"/>
      <dgm:spPr/>
    </dgm:pt>
    <dgm:pt modelId="{7A95BD5B-DED0-424F-9E93-DA3C01457616}" type="pres">
      <dgm:prSet presAssocID="{77B7C68B-9885-D640-9191-2BB1F91A51E9}" presName="root2" presStyleCnt="0"/>
      <dgm:spPr/>
    </dgm:pt>
    <dgm:pt modelId="{7E16A230-4F3A-DA48-A0D6-2513BDFD0688}" type="pres">
      <dgm:prSet presAssocID="{77B7C68B-9885-D640-9191-2BB1F91A51E9}" presName="LevelTwoTextNode" presStyleLbl="node3" presStyleIdx="4" presStyleCnt="7">
        <dgm:presLayoutVars>
          <dgm:chPref val="3"/>
        </dgm:presLayoutVars>
      </dgm:prSet>
      <dgm:spPr/>
    </dgm:pt>
    <dgm:pt modelId="{762B75A7-165E-8C43-B852-9C4FA6E50801}" type="pres">
      <dgm:prSet presAssocID="{77B7C68B-9885-D640-9191-2BB1F91A51E9}" presName="level3hierChild" presStyleCnt="0"/>
      <dgm:spPr/>
    </dgm:pt>
    <dgm:pt modelId="{27D6C5F9-42C0-264C-A5D8-22420D4E82EA}" type="pres">
      <dgm:prSet presAssocID="{49F181FD-0FF3-264F-A035-3BD0A480AEE6}" presName="conn2-1" presStyleLbl="parChTrans1D3" presStyleIdx="5" presStyleCnt="7"/>
      <dgm:spPr/>
    </dgm:pt>
    <dgm:pt modelId="{87A370E5-26AE-6F4B-8395-8F53AE688956}" type="pres">
      <dgm:prSet presAssocID="{49F181FD-0FF3-264F-A035-3BD0A480AEE6}" presName="connTx" presStyleLbl="parChTrans1D3" presStyleIdx="5" presStyleCnt="7"/>
      <dgm:spPr/>
    </dgm:pt>
    <dgm:pt modelId="{1511DF1E-800F-8240-985B-7556F079A3DE}" type="pres">
      <dgm:prSet presAssocID="{960F1BA2-51A2-4940-B4EC-111CBDDE7080}" presName="root2" presStyleCnt="0"/>
      <dgm:spPr/>
    </dgm:pt>
    <dgm:pt modelId="{F1D80A71-6878-8C4B-831D-8655149CD05C}" type="pres">
      <dgm:prSet presAssocID="{960F1BA2-51A2-4940-B4EC-111CBDDE7080}" presName="LevelTwoTextNode" presStyleLbl="node3" presStyleIdx="5" presStyleCnt="7">
        <dgm:presLayoutVars>
          <dgm:chPref val="3"/>
        </dgm:presLayoutVars>
      </dgm:prSet>
      <dgm:spPr/>
    </dgm:pt>
    <dgm:pt modelId="{1424BB44-D26F-8E41-B2E8-FF30292FC66A}" type="pres">
      <dgm:prSet presAssocID="{960F1BA2-51A2-4940-B4EC-111CBDDE7080}" presName="level3hierChild" presStyleCnt="0"/>
      <dgm:spPr/>
    </dgm:pt>
    <dgm:pt modelId="{2EBBE909-AA2E-544C-A014-DEC5C9991D18}" type="pres">
      <dgm:prSet presAssocID="{C69A6876-39AC-6D48-A46B-94A141344C6B}" presName="conn2-1" presStyleLbl="parChTrans1D3" presStyleIdx="6" presStyleCnt="7"/>
      <dgm:spPr/>
    </dgm:pt>
    <dgm:pt modelId="{3460F25E-F892-3F42-83A0-45B6EC2D798B}" type="pres">
      <dgm:prSet presAssocID="{C69A6876-39AC-6D48-A46B-94A141344C6B}" presName="connTx" presStyleLbl="parChTrans1D3" presStyleIdx="6" presStyleCnt="7"/>
      <dgm:spPr/>
    </dgm:pt>
    <dgm:pt modelId="{6F7439CC-1632-554B-B38C-D0F2B716A3FC}" type="pres">
      <dgm:prSet presAssocID="{A8911F96-D0AD-B740-8EF4-5E8224FA0C5C}" presName="root2" presStyleCnt="0"/>
      <dgm:spPr/>
    </dgm:pt>
    <dgm:pt modelId="{A9F51B28-EF09-C74E-8922-10ACF7FF20C0}" type="pres">
      <dgm:prSet presAssocID="{A8911F96-D0AD-B740-8EF4-5E8224FA0C5C}" presName="LevelTwoTextNode" presStyleLbl="node3" presStyleIdx="6" presStyleCnt="7">
        <dgm:presLayoutVars>
          <dgm:chPref val="3"/>
        </dgm:presLayoutVars>
      </dgm:prSet>
      <dgm:spPr/>
    </dgm:pt>
    <dgm:pt modelId="{5D87DEA8-9EB6-E54C-AB48-4EB76D3FE1F7}" type="pres">
      <dgm:prSet presAssocID="{A8911F96-D0AD-B740-8EF4-5E8224FA0C5C}" presName="level3hierChild" presStyleCnt="0"/>
      <dgm:spPr/>
    </dgm:pt>
    <dgm:pt modelId="{2FE9C504-FB4B-4545-8532-2DB2D6AE3D71}" type="pres">
      <dgm:prSet presAssocID="{B5D7F80D-E950-43CD-907D-47F88AAE4E92}" presName="conn2-1" presStyleLbl="parChTrans1D2" presStyleIdx="2" presStyleCnt="3"/>
      <dgm:spPr/>
    </dgm:pt>
    <dgm:pt modelId="{866A6F1E-8B49-4575-B1E3-9CB607631421}" type="pres">
      <dgm:prSet presAssocID="{B5D7F80D-E950-43CD-907D-47F88AAE4E92}" presName="connTx" presStyleLbl="parChTrans1D2" presStyleIdx="2" presStyleCnt="3"/>
      <dgm:spPr/>
    </dgm:pt>
    <dgm:pt modelId="{D02BA301-D288-4F7F-8D92-3A6C90C74888}" type="pres">
      <dgm:prSet presAssocID="{11E3109C-EAA3-46D0-A37E-52A9DEF2BF3F}" presName="root2" presStyleCnt="0"/>
      <dgm:spPr/>
    </dgm:pt>
    <dgm:pt modelId="{17655575-1302-4297-844B-C83B2862725B}" type="pres">
      <dgm:prSet presAssocID="{11E3109C-EAA3-46D0-A37E-52A9DEF2BF3F}" presName="LevelTwoTextNode" presStyleLbl="node2" presStyleIdx="2" presStyleCnt="3" custScaleX="164203" custLinFactNeighborX="-812" custLinFactNeighborY="-2662">
        <dgm:presLayoutVars>
          <dgm:chPref val="3"/>
        </dgm:presLayoutVars>
      </dgm:prSet>
      <dgm:spPr/>
    </dgm:pt>
    <dgm:pt modelId="{A92C75FF-9DEF-43A0-9C36-426B3BAEDBD2}" type="pres">
      <dgm:prSet presAssocID="{11E3109C-EAA3-46D0-A37E-52A9DEF2BF3F}" presName="level3hierChild" presStyleCnt="0"/>
      <dgm:spPr/>
    </dgm:pt>
  </dgm:ptLst>
  <dgm:cxnLst>
    <dgm:cxn modelId="{B6193001-C329-8244-B06F-F05AAC8C2277}" type="presOf" srcId="{A6BFA6A7-3FEC-C941-B14D-B1FB82BA2FEF}" destId="{8B7E8CB1-6BF0-7B4B-87B2-A51D49EBFC38}" srcOrd="1" destOrd="0" presId="urn:microsoft.com/office/officeart/2008/layout/HorizontalMultiLevelHierarchy#2"/>
    <dgm:cxn modelId="{34820905-64AC-554E-8575-0725332BAB3C}" type="presOf" srcId="{A1C57414-D645-0748-9DC7-66747100BD84}" destId="{E918BA9D-A0F9-F744-BE74-CAA1286261E3}" srcOrd="0" destOrd="0" presId="urn:microsoft.com/office/officeart/2008/layout/HorizontalMultiLevelHierarchy#2"/>
    <dgm:cxn modelId="{BF1FFB05-BE21-684B-A8F1-1D91F5AF66A3}" type="presOf" srcId="{A1C57414-D645-0748-9DC7-66747100BD84}" destId="{F101DB4F-081C-C944-ACCE-B3903987D8E4}" srcOrd="1" destOrd="0" presId="urn:microsoft.com/office/officeart/2008/layout/HorizontalMultiLevelHierarchy#2"/>
    <dgm:cxn modelId="{24DE6B07-9034-7F4C-8F3E-0CF52101329E}" type="presOf" srcId="{DFB11B8C-281C-41C2-949F-A20DDC588FEF}" destId="{2893070B-6953-4C81-9304-64EA4D15DFAB}" srcOrd="0" destOrd="0" presId="urn:microsoft.com/office/officeart/2008/layout/HorizontalMultiLevelHierarchy#2"/>
    <dgm:cxn modelId="{7B915F08-2569-8D4E-A389-6FA0C52BB563}" type="presOf" srcId="{B5D7F80D-E950-43CD-907D-47F88AAE4E92}" destId="{866A6F1E-8B49-4575-B1E3-9CB607631421}" srcOrd="1" destOrd="0" presId="urn:microsoft.com/office/officeart/2008/layout/HorizontalMultiLevelHierarchy#2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6F05FB13-83A7-B044-9EAD-41B07F68F373}" type="presOf" srcId="{0E9F03F0-DFDB-4000-9B01-74CA427108F9}" destId="{006AA914-0667-48C7-91ED-77947128B337}" srcOrd="0" destOrd="0" presId="urn:microsoft.com/office/officeart/2008/layout/HorizontalMultiLevelHierarchy#2"/>
    <dgm:cxn modelId="{20122522-6EAC-E84A-8C83-79DD954261D0}" type="presOf" srcId="{C69A6876-39AC-6D48-A46B-94A141344C6B}" destId="{2EBBE909-AA2E-544C-A014-DEC5C9991D18}" srcOrd="0" destOrd="0" presId="urn:microsoft.com/office/officeart/2008/layout/HorizontalMultiLevelHierarchy#2"/>
    <dgm:cxn modelId="{765CA428-64F5-AA4A-BA42-DC3A29FC074F}" type="presOf" srcId="{47014034-32FE-1346-A5B5-EC6FA4AC0259}" destId="{B4DEC962-28DA-6747-B87E-08A93DEA0DF1}" srcOrd="0" destOrd="0" presId="urn:microsoft.com/office/officeart/2008/layout/HorizontalMultiLevelHierarchy#2"/>
    <dgm:cxn modelId="{77270636-E28F-5248-982E-17DE2756F8CB}" srcId="{6E19308C-D7C8-4749-9FF8-54EE1B31C7A4}" destId="{960F1BA2-51A2-4940-B4EC-111CBDDE7080}" srcOrd="2" destOrd="0" parTransId="{49F181FD-0FF3-264F-A035-3BD0A480AEE6}" sibTransId="{26E26E78-7790-7A4F-82EA-41DABB8BE28C}"/>
    <dgm:cxn modelId="{442BC539-9383-9542-8C4E-CCDB299415D6}" type="presOf" srcId="{49F181FD-0FF3-264F-A035-3BD0A480AEE6}" destId="{87A370E5-26AE-6F4B-8395-8F53AE688956}" srcOrd="1" destOrd="0" presId="urn:microsoft.com/office/officeart/2008/layout/HorizontalMultiLevelHierarchy#2"/>
    <dgm:cxn modelId="{D934DD3D-741C-C942-A457-E6F7B9EABB89}" type="presOf" srcId="{0E9F03F0-DFDB-4000-9B01-74CA427108F9}" destId="{F10E4C86-B0DC-4A44-85CE-7A235154EE2F}" srcOrd="1" destOrd="0" presId="urn:microsoft.com/office/officeart/2008/layout/HorizontalMultiLevelHierarchy#2"/>
    <dgm:cxn modelId="{E9F92D5F-4F85-654B-801B-8E570A329096}" type="presOf" srcId="{9FD8382B-BF33-4CC2-8F76-FEE5D19EB53D}" destId="{E55747BD-997A-45D8-BC28-18638E5BEFF2}" srcOrd="1" destOrd="0" presId="urn:microsoft.com/office/officeart/2008/layout/HorizontalMultiLevelHierarchy#2"/>
    <dgm:cxn modelId="{B99E0B60-09C9-6E4E-B868-4E66D213E98F}" type="presOf" srcId="{960F1BA2-51A2-4940-B4EC-111CBDDE7080}" destId="{F1D80A71-6878-8C4B-831D-8655149CD05C}" srcOrd="0" destOrd="0" presId="urn:microsoft.com/office/officeart/2008/layout/HorizontalMultiLevelHierarchy#2"/>
    <dgm:cxn modelId="{1CB7B263-0E9A-4D76-AA29-908BA165A6BF}" srcId="{B867AD2F-4F48-4BCE-911A-FB948E110DFC}" destId="{11E3109C-EAA3-46D0-A37E-52A9DEF2BF3F}" srcOrd="2" destOrd="0" parTransId="{B5D7F80D-E950-43CD-907D-47F88AAE4E92}" sibTransId="{A681E7EF-00E8-4E7D-8C9D-15D8A3683142}"/>
    <dgm:cxn modelId="{4C583468-1CCB-C840-952A-15941D94E92E}" type="presOf" srcId="{B867AD2F-4F48-4BCE-911A-FB948E110DFC}" destId="{656A006A-1A54-4195-AB47-ADB4659CBC79}" srcOrd="0" destOrd="0" presId="urn:microsoft.com/office/officeart/2008/layout/HorizontalMultiLevelHierarchy#2"/>
    <dgm:cxn modelId="{3E0E096D-0139-B441-8CAF-DB5FDA54FD93}" type="presOf" srcId="{0D5BED98-6C20-4A9F-816D-01ABCCB10BA4}" destId="{DEE368E8-2B44-456D-99C1-BD363FE9F196}" srcOrd="0" destOrd="0" presId="urn:microsoft.com/office/officeart/2008/layout/HorizontalMultiLevelHierarchy#2"/>
    <dgm:cxn modelId="{19B2266E-DB3C-DE46-83F0-16C07A979995}" srcId="{6E19308C-D7C8-4749-9FF8-54EE1B31C7A4}" destId="{D91CFE95-5582-844B-9C95-00E881B0D1E2}" srcOrd="0" destOrd="0" parTransId="{A1C57414-D645-0748-9DC7-66747100BD84}" sibTransId="{AC93C15B-898C-4140-A12F-FC790ACBEEE7}"/>
    <dgm:cxn modelId="{84F31173-F596-0F45-BFAE-4975F5CB2DAB}" type="presOf" srcId="{0D7DFCD3-6B9E-48B7-A7EC-09D05BF008A1}" destId="{85C25F7A-3D30-41DE-BBE7-F1F182E4B989}" srcOrd="0" destOrd="0" presId="urn:microsoft.com/office/officeart/2008/layout/HorizontalMultiLevelHierarchy#2"/>
    <dgm:cxn modelId="{80803054-2B52-3641-B396-FFEE96780A43}" srcId="{6E19308C-D7C8-4749-9FF8-54EE1B31C7A4}" destId="{77B7C68B-9885-D640-9191-2BB1F91A51E9}" srcOrd="1" destOrd="0" parTransId="{A6BFA6A7-3FEC-C941-B14D-B1FB82BA2FEF}" sibTransId="{A0B661E4-71C4-054D-BE69-AC172E94D02C}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D4E39995-9406-874F-ADE0-8DDB354D7CBE}" type="presOf" srcId="{34D2FA55-A691-2944-B19F-767FACC5D339}" destId="{B28E3AA1-7033-3743-9710-8519320B17EF}" srcOrd="0" destOrd="0" presId="urn:microsoft.com/office/officeart/2008/layout/HorizontalMultiLevelHierarchy#2"/>
    <dgm:cxn modelId="{E2856B98-BEB7-9144-B0CE-9EBBE8F043F9}" type="presOf" srcId="{D94ADEDF-E1C8-44F1-BC50-4B1908A9FE8F}" destId="{D0DB6FF8-68CB-45A5-BC80-1D7A6229A2D1}" srcOrd="1" destOrd="0" presId="urn:microsoft.com/office/officeart/2008/layout/HorizontalMultiLevelHierarchy#2"/>
    <dgm:cxn modelId="{79E464A5-0BA4-3941-A329-41D459180185}" type="presOf" srcId="{77B7C68B-9885-D640-9191-2BB1F91A51E9}" destId="{7E16A230-4F3A-DA48-A0D6-2513BDFD0688}" srcOrd="0" destOrd="0" presId="urn:microsoft.com/office/officeart/2008/layout/HorizontalMultiLevelHierarchy#2"/>
    <dgm:cxn modelId="{E20ABDA5-6BBD-D24D-B810-628AFFD30980}" type="presOf" srcId="{11E3109C-EAA3-46D0-A37E-52A9DEF2BF3F}" destId="{17655575-1302-4297-844B-C83B2862725B}" srcOrd="0" destOrd="0" presId="urn:microsoft.com/office/officeart/2008/layout/HorizontalMultiLevelHierarchy#2"/>
    <dgm:cxn modelId="{FC2BEEA5-8EBA-450C-8827-9C1DC5D1A789}" srcId="{B867AD2F-4F48-4BCE-911A-FB948E110DFC}" destId="{6E19308C-D7C8-4749-9FF8-54EE1B31C7A4}" srcOrd="1" destOrd="0" parTransId="{0E9F03F0-DFDB-4000-9B01-74CA427108F9}" sibTransId="{D6E9A84D-653E-4E54-A3F8-CDE4EB1E4FF0}"/>
    <dgm:cxn modelId="{89AE74A7-AD8E-B24C-9E05-69EB0D3AF9AD}" srcId="{6E19308C-D7C8-4749-9FF8-54EE1B31C7A4}" destId="{A8911F96-D0AD-B740-8EF4-5E8224FA0C5C}" srcOrd="3" destOrd="0" parTransId="{C69A6876-39AC-6D48-A46B-94A141344C6B}" sibTransId="{1643967D-25A2-CB4C-A197-01ABB96D6824}"/>
    <dgm:cxn modelId="{4719A7A7-1AB0-324F-9DC5-14D467AEFB45}" type="presOf" srcId="{100F8CC6-6604-4E87-8D83-34593498ED72}" destId="{26C5888F-C1D8-497A-8D3B-4D548C0CED3B}" srcOrd="0" destOrd="0" presId="urn:microsoft.com/office/officeart/2008/layout/HorizontalMultiLevelHierarchy#2"/>
    <dgm:cxn modelId="{11DF55AA-6FC7-B042-88CD-79715ACFD72A}" type="presOf" srcId="{A6BFA6A7-3FEC-C941-B14D-B1FB82BA2FEF}" destId="{25D4424C-7C91-9D48-AD46-40F6F7864D8E}" srcOrd="0" destOrd="0" presId="urn:microsoft.com/office/officeart/2008/layout/HorizontalMultiLevelHierarchy#2"/>
    <dgm:cxn modelId="{01047AAD-7448-6141-9F4D-D6935D5C989C}" type="presOf" srcId="{D94ADEDF-E1C8-44F1-BC50-4B1908A9FE8F}" destId="{AC08A4BA-CF1E-416E-AC1B-499FCA46236C}" srcOrd="0" destOrd="0" presId="urn:microsoft.com/office/officeart/2008/layout/HorizontalMultiLevelHierarchy#2"/>
    <dgm:cxn modelId="{27B9DAAF-998F-3448-98FE-DEF19D440DD6}" type="presOf" srcId="{49F181FD-0FF3-264F-A035-3BD0A480AEE6}" destId="{27D6C5F9-42C0-264C-A5D8-22420D4E82EA}" srcOrd="0" destOrd="0" presId="urn:microsoft.com/office/officeart/2008/layout/HorizontalMultiLevelHierarchy#2"/>
    <dgm:cxn modelId="{AB105AB2-F5B6-C546-9113-5676C8956F01}" type="presOf" srcId="{6E19308C-D7C8-4749-9FF8-54EE1B31C7A4}" destId="{57ED06FB-63F0-4545-86FC-0E05BD63419F}" srcOrd="0" destOrd="0" presId="urn:microsoft.com/office/officeart/2008/layout/HorizontalMultiLevelHierarchy#2"/>
    <dgm:cxn modelId="{51D841B9-DFF8-C540-AF96-0FA7C9C33504}" type="presOf" srcId="{C69A6876-39AC-6D48-A46B-94A141344C6B}" destId="{3460F25E-F892-3F42-83A0-45B6EC2D798B}" srcOrd="1" destOrd="0" presId="urn:microsoft.com/office/officeart/2008/layout/HorizontalMultiLevelHierarchy#2"/>
    <dgm:cxn modelId="{92730BC7-9301-B947-B0A4-309E30AB0331}" type="presOf" srcId="{A8911F96-D0AD-B740-8EF4-5E8224FA0C5C}" destId="{A9F51B28-EF09-C74E-8922-10ACF7FF20C0}" srcOrd="0" destOrd="0" presId="urn:microsoft.com/office/officeart/2008/layout/HorizontalMultiLevelHierarchy#2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45D404CB-D368-C943-9FC8-22C52F8CC576}" type="presOf" srcId="{0D7DFCD3-6B9E-48B7-A7EC-09D05BF008A1}" destId="{DE1FD2EF-94B1-45FA-961D-53E42BBB6134}" srcOrd="1" destOrd="0" presId="urn:microsoft.com/office/officeart/2008/layout/HorizontalMultiLevelHierarchy#2"/>
    <dgm:cxn modelId="{0E23EED8-E6E5-E843-A5EE-96EF8D52ABF9}" type="presOf" srcId="{9FD8382B-BF33-4CC2-8F76-FEE5D19EB53D}" destId="{E8421668-3CBF-4BB7-9016-AB7B780D2FF0}" srcOrd="0" destOrd="0" presId="urn:microsoft.com/office/officeart/2008/layout/HorizontalMultiLevelHierarchy#2"/>
    <dgm:cxn modelId="{1B7260DE-E884-2E46-8615-EE65C1FA9355}" type="presOf" srcId="{32F79D00-337A-4EFC-AD18-622BA0A79D13}" destId="{C8360D41-9A43-428D-AC82-85A5EBD07556}" srcOrd="0" destOrd="0" presId="urn:microsoft.com/office/officeart/2008/layout/HorizontalMultiLevelHierarchy#2"/>
    <dgm:cxn modelId="{946EBFE1-76B3-364D-BBFF-8005679562EC}" type="presOf" srcId="{B5D7F80D-E950-43CD-907D-47F88AAE4E92}" destId="{2FE9C504-FB4B-4545-8532-2DB2D6AE3D71}" srcOrd="0" destOrd="0" presId="urn:microsoft.com/office/officeart/2008/layout/HorizontalMultiLevelHierarchy#2"/>
    <dgm:cxn modelId="{C322C0F5-1285-674C-BFC2-A8CA691D4EB9}" type="presOf" srcId="{D91CFE95-5582-844B-9C95-00E881B0D1E2}" destId="{021032B0-0B4A-5F4C-9816-513784ADC733}" srcOrd="0" destOrd="0" presId="urn:microsoft.com/office/officeart/2008/layout/HorizontalMultiLevelHierarchy#2"/>
    <dgm:cxn modelId="{1C99A0FA-1F03-E346-B67A-EEC8D083B838}" type="presOf" srcId="{47014034-32FE-1346-A5B5-EC6FA4AC0259}" destId="{E464BCC8-4BA5-0D4E-9E09-BF5E844BDBBC}" srcOrd="1" destOrd="0" presId="urn:microsoft.com/office/officeart/2008/layout/HorizontalMultiLevelHierarchy#2"/>
    <dgm:cxn modelId="{BB0FD11E-2E25-894E-9F0E-23F8019AB99B}" type="presParOf" srcId="{DEE368E8-2B44-456D-99C1-BD363FE9F196}" destId="{C7ED5D3E-6918-42B8-8732-59079FCCDFA9}" srcOrd="0" destOrd="0" presId="urn:microsoft.com/office/officeart/2008/layout/HorizontalMultiLevelHierarchy#2"/>
    <dgm:cxn modelId="{7DFEFFC2-4441-9444-A900-9583FDCB2846}" type="presParOf" srcId="{C7ED5D3E-6918-42B8-8732-59079FCCDFA9}" destId="{656A006A-1A54-4195-AB47-ADB4659CBC79}" srcOrd="0" destOrd="0" presId="urn:microsoft.com/office/officeart/2008/layout/HorizontalMultiLevelHierarchy#2"/>
    <dgm:cxn modelId="{94B63FB2-9762-A341-9433-726C6DDA8907}" type="presParOf" srcId="{C7ED5D3E-6918-42B8-8732-59079FCCDFA9}" destId="{C8F0A1F2-441E-477C-85D0-B13C3A31DADB}" srcOrd="1" destOrd="0" presId="urn:microsoft.com/office/officeart/2008/layout/HorizontalMultiLevelHierarchy#2"/>
    <dgm:cxn modelId="{A668D59C-071E-8C46-8705-3B891A331C53}" type="presParOf" srcId="{C8F0A1F2-441E-477C-85D0-B13C3A31DADB}" destId="{E8421668-3CBF-4BB7-9016-AB7B780D2FF0}" srcOrd="0" destOrd="0" presId="urn:microsoft.com/office/officeart/2008/layout/HorizontalMultiLevelHierarchy#2"/>
    <dgm:cxn modelId="{57D965FC-7DD1-B046-9A16-64E4D1B4BD8D}" type="presParOf" srcId="{E8421668-3CBF-4BB7-9016-AB7B780D2FF0}" destId="{E55747BD-997A-45D8-BC28-18638E5BEFF2}" srcOrd="0" destOrd="0" presId="urn:microsoft.com/office/officeart/2008/layout/HorizontalMultiLevelHierarchy#2"/>
    <dgm:cxn modelId="{1386F855-7933-5540-AA8A-B0743F616C7B}" type="presParOf" srcId="{C8F0A1F2-441E-477C-85D0-B13C3A31DADB}" destId="{AE014FD4-BF65-4A4F-AFC9-1D189EBF6A95}" srcOrd="1" destOrd="0" presId="urn:microsoft.com/office/officeart/2008/layout/HorizontalMultiLevelHierarchy#2"/>
    <dgm:cxn modelId="{1E1CC242-8809-3B4C-B74F-B8D7D668A507}" type="presParOf" srcId="{AE014FD4-BF65-4A4F-AFC9-1D189EBF6A95}" destId="{2893070B-6953-4C81-9304-64EA4D15DFAB}" srcOrd="0" destOrd="0" presId="urn:microsoft.com/office/officeart/2008/layout/HorizontalMultiLevelHierarchy#2"/>
    <dgm:cxn modelId="{63E473A9-079D-AA4D-9282-D59C1E8080CE}" type="presParOf" srcId="{AE014FD4-BF65-4A4F-AFC9-1D189EBF6A95}" destId="{E400AE39-A99D-48EE-9476-C7E25BC8F030}" srcOrd="1" destOrd="0" presId="urn:microsoft.com/office/officeart/2008/layout/HorizontalMultiLevelHierarchy#2"/>
    <dgm:cxn modelId="{748AB70D-21B5-2D49-8319-61A267CDF870}" type="presParOf" srcId="{E400AE39-A99D-48EE-9476-C7E25BC8F030}" destId="{AC08A4BA-CF1E-416E-AC1B-499FCA46236C}" srcOrd="0" destOrd="0" presId="urn:microsoft.com/office/officeart/2008/layout/HorizontalMultiLevelHierarchy#2"/>
    <dgm:cxn modelId="{B7F6CBA0-B927-E147-B153-64BD6E636566}" type="presParOf" srcId="{AC08A4BA-CF1E-416E-AC1B-499FCA46236C}" destId="{D0DB6FF8-68CB-45A5-BC80-1D7A6229A2D1}" srcOrd="0" destOrd="0" presId="urn:microsoft.com/office/officeart/2008/layout/HorizontalMultiLevelHierarchy#2"/>
    <dgm:cxn modelId="{0EFA1FB0-903C-8B40-8B76-84C44B8DD96E}" type="presParOf" srcId="{E400AE39-A99D-48EE-9476-C7E25BC8F030}" destId="{BD28A73E-FC64-458C-8A0D-B71718C29A68}" srcOrd="1" destOrd="0" presId="urn:microsoft.com/office/officeart/2008/layout/HorizontalMultiLevelHierarchy#2"/>
    <dgm:cxn modelId="{9A7A8288-DCF5-134C-938B-8FD3C85F8577}" type="presParOf" srcId="{BD28A73E-FC64-458C-8A0D-B71718C29A68}" destId="{C8360D41-9A43-428D-AC82-85A5EBD07556}" srcOrd="0" destOrd="0" presId="urn:microsoft.com/office/officeart/2008/layout/HorizontalMultiLevelHierarchy#2"/>
    <dgm:cxn modelId="{285870AE-4E8A-B04A-9CCC-21363A4809B4}" type="presParOf" srcId="{BD28A73E-FC64-458C-8A0D-B71718C29A68}" destId="{EC7464F0-090F-4E0E-B5F4-046F6B37D633}" srcOrd="1" destOrd="0" presId="urn:microsoft.com/office/officeart/2008/layout/HorizontalMultiLevelHierarchy#2"/>
    <dgm:cxn modelId="{8FC9F11B-8861-0C4A-A3E4-D7C84B00322D}" type="presParOf" srcId="{E400AE39-A99D-48EE-9476-C7E25BC8F030}" destId="{85C25F7A-3D30-41DE-BBE7-F1F182E4B989}" srcOrd="2" destOrd="0" presId="urn:microsoft.com/office/officeart/2008/layout/HorizontalMultiLevelHierarchy#2"/>
    <dgm:cxn modelId="{25A8FF02-05AC-7047-8714-C5D4FFFB04C9}" type="presParOf" srcId="{85C25F7A-3D30-41DE-BBE7-F1F182E4B989}" destId="{DE1FD2EF-94B1-45FA-961D-53E42BBB6134}" srcOrd="0" destOrd="0" presId="urn:microsoft.com/office/officeart/2008/layout/HorizontalMultiLevelHierarchy#2"/>
    <dgm:cxn modelId="{CCBBDAF6-EE7A-064F-BE8D-28CD42F6743B}" type="presParOf" srcId="{E400AE39-A99D-48EE-9476-C7E25BC8F030}" destId="{8F5E7CC7-BE09-4CA9-AA89-950188D6BBA0}" srcOrd="3" destOrd="0" presId="urn:microsoft.com/office/officeart/2008/layout/HorizontalMultiLevelHierarchy#2"/>
    <dgm:cxn modelId="{8DAE491C-AA90-7A4F-8982-581872B11A1F}" type="presParOf" srcId="{8F5E7CC7-BE09-4CA9-AA89-950188D6BBA0}" destId="{26C5888F-C1D8-497A-8D3B-4D548C0CED3B}" srcOrd="0" destOrd="0" presId="urn:microsoft.com/office/officeart/2008/layout/HorizontalMultiLevelHierarchy#2"/>
    <dgm:cxn modelId="{27781369-43F3-5C4F-B392-B18D20544DA1}" type="presParOf" srcId="{8F5E7CC7-BE09-4CA9-AA89-950188D6BBA0}" destId="{56387F3F-F8D3-41C7-A0CF-B88E7AC2CA96}" srcOrd="1" destOrd="0" presId="urn:microsoft.com/office/officeart/2008/layout/HorizontalMultiLevelHierarchy#2"/>
    <dgm:cxn modelId="{77DB1803-604F-F944-9C8E-0DE8490E59BE}" type="presParOf" srcId="{E400AE39-A99D-48EE-9476-C7E25BC8F030}" destId="{B4DEC962-28DA-6747-B87E-08A93DEA0DF1}" srcOrd="4" destOrd="0" presId="urn:microsoft.com/office/officeart/2008/layout/HorizontalMultiLevelHierarchy#2"/>
    <dgm:cxn modelId="{95601EE0-2737-9D4F-B190-0F6A9FE44845}" type="presParOf" srcId="{B4DEC962-28DA-6747-B87E-08A93DEA0DF1}" destId="{E464BCC8-4BA5-0D4E-9E09-BF5E844BDBBC}" srcOrd="0" destOrd="0" presId="urn:microsoft.com/office/officeart/2008/layout/HorizontalMultiLevelHierarchy#2"/>
    <dgm:cxn modelId="{3FAB5F86-C9C7-4D43-8D20-4FFC709AF969}" type="presParOf" srcId="{E400AE39-A99D-48EE-9476-C7E25BC8F030}" destId="{750EFC80-02A5-554F-A9E2-4BAA30DCC871}" srcOrd="5" destOrd="0" presId="urn:microsoft.com/office/officeart/2008/layout/HorizontalMultiLevelHierarchy#2"/>
    <dgm:cxn modelId="{3ADCE886-9599-C744-8C58-168BADDFB6CF}" type="presParOf" srcId="{750EFC80-02A5-554F-A9E2-4BAA30DCC871}" destId="{B28E3AA1-7033-3743-9710-8519320B17EF}" srcOrd="0" destOrd="0" presId="urn:microsoft.com/office/officeart/2008/layout/HorizontalMultiLevelHierarchy#2"/>
    <dgm:cxn modelId="{9CBC4562-3A37-6749-AD3E-971D6D7904DC}" type="presParOf" srcId="{750EFC80-02A5-554F-A9E2-4BAA30DCC871}" destId="{A23FF35E-5A0B-E24D-B420-53FC8C788F4D}" srcOrd="1" destOrd="0" presId="urn:microsoft.com/office/officeart/2008/layout/HorizontalMultiLevelHierarchy#2"/>
    <dgm:cxn modelId="{56FCD873-D29D-2F4C-AC03-C756C7653FBB}" type="presParOf" srcId="{C8F0A1F2-441E-477C-85D0-B13C3A31DADB}" destId="{006AA914-0667-48C7-91ED-77947128B337}" srcOrd="2" destOrd="0" presId="urn:microsoft.com/office/officeart/2008/layout/HorizontalMultiLevelHierarchy#2"/>
    <dgm:cxn modelId="{1DD93C9F-8B74-EF46-A9BA-6A8877A0BEC7}" type="presParOf" srcId="{006AA914-0667-48C7-91ED-77947128B337}" destId="{F10E4C86-B0DC-4A44-85CE-7A235154EE2F}" srcOrd="0" destOrd="0" presId="urn:microsoft.com/office/officeart/2008/layout/HorizontalMultiLevelHierarchy#2"/>
    <dgm:cxn modelId="{43E44C02-F7B1-784B-9308-C6477CBEF001}" type="presParOf" srcId="{C8F0A1F2-441E-477C-85D0-B13C3A31DADB}" destId="{05824C2D-0FB7-4330-A4D4-77DD79972573}" srcOrd="3" destOrd="0" presId="urn:microsoft.com/office/officeart/2008/layout/HorizontalMultiLevelHierarchy#2"/>
    <dgm:cxn modelId="{3786636A-F3BB-DF43-98AD-F46B962886A5}" type="presParOf" srcId="{05824C2D-0FB7-4330-A4D4-77DD79972573}" destId="{57ED06FB-63F0-4545-86FC-0E05BD63419F}" srcOrd="0" destOrd="0" presId="urn:microsoft.com/office/officeart/2008/layout/HorizontalMultiLevelHierarchy#2"/>
    <dgm:cxn modelId="{621A150C-F66D-1744-818C-12B38DC27543}" type="presParOf" srcId="{05824C2D-0FB7-4330-A4D4-77DD79972573}" destId="{7DB0E4FA-CAE8-46A9-9F1D-6231B6521A22}" srcOrd="1" destOrd="0" presId="urn:microsoft.com/office/officeart/2008/layout/HorizontalMultiLevelHierarchy#2"/>
    <dgm:cxn modelId="{D92191D4-2FA2-8A48-88DD-73F9A2560370}" type="presParOf" srcId="{7DB0E4FA-CAE8-46A9-9F1D-6231B6521A22}" destId="{E918BA9D-A0F9-F744-BE74-CAA1286261E3}" srcOrd="0" destOrd="0" presId="urn:microsoft.com/office/officeart/2008/layout/HorizontalMultiLevelHierarchy#2"/>
    <dgm:cxn modelId="{A2EF4D7E-B6CD-5245-A78E-EC3D5B4CAE16}" type="presParOf" srcId="{E918BA9D-A0F9-F744-BE74-CAA1286261E3}" destId="{F101DB4F-081C-C944-ACCE-B3903987D8E4}" srcOrd="0" destOrd="0" presId="urn:microsoft.com/office/officeart/2008/layout/HorizontalMultiLevelHierarchy#2"/>
    <dgm:cxn modelId="{88263F60-89D4-E147-9A9A-8890772E5070}" type="presParOf" srcId="{7DB0E4FA-CAE8-46A9-9F1D-6231B6521A22}" destId="{5EE431F5-9DF2-2740-8C14-708C70486CC9}" srcOrd="1" destOrd="0" presId="urn:microsoft.com/office/officeart/2008/layout/HorizontalMultiLevelHierarchy#2"/>
    <dgm:cxn modelId="{B40C927F-D6FC-7040-A13B-FD85BB694BE6}" type="presParOf" srcId="{5EE431F5-9DF2-2740-8C14-708C70486CC9}" destId="{021032B0-0B4A-5F4C-9816-513784ADC733}" srcOrd="0" destOrd="0" presId="urn:microsoft.com/office/officeart/2008/layout/HorizontalMultiLevelHierarchy#2"/>
    <dgm:cxn modelId="{5228F4C9-CE66-D346-9618-45850918C3EB}" type="presParOf" srcId="{5EE431F5-9DF2-2740-8C14-708C70486CC9}" destId="{085F74F0-A07B-1E43-B899-B4C6B77711C5}" srcOrd="1" destOrd="0" presId="urn:microsoft.com/office/officeart/2008/layout/HorizontalMultiLevelHierarchy#2"/>
    <dgm:cxn modelId="{4E725F6A-61FC-F94F-B35A-A0F947AD62FE}" type="presParOf" srcId="{7DB0E4FA-CAE8-46A9-9F1D-6231B6521A22}" destId="{25D4424C-7C91-9D48-AD46-40F6F7864D8E}" srcOrd="2" destOrd="0" presId="urn:microsoft.com/office/officeart/2008/layout/HorizontalMultiLevelHierarchy#2"/>
    <dgm:cxn modelId="{E1A32CDA-A2EB-B74F-B10B-8D4FE94B989E}" type="presParOf" srcId="{25D4424C-7C91-9D48-AD46-40F6F7864D8E}" destId="{8B7E8CB1-6BF0-7B4B-87B2-A51D49EBFC38}" srcOrd="0" destOrd="0" presId="urn:microsoft.com/office/officeart/2008/layout/HorizontalMultiLevelHierarchy#2"/>
    <dgm:cxn modelId="{CF9C2C79-E31E-094E-992B-77002C58CBFA}" type="presParOf" srcId="{7DB0E4FA-CAE8-46A9-9F1D-6231B6521A22}" destId="{7A95BD5B-DED0-424F-9E93-DA3C01457616}" srcOrd="3" destOrd="0" presId="urn:microsoft.com/office/officeart/2008/layout/HorizontalMultiLevelHierarchy#2"/>
    <dgm:cxn modelId="{EF3E1765-5B16-2A43-9BD4-CFFBDFB5D85C}" type="presParOf" srcId="{7A95BD5B-DED0-424F-9E93-DA3C01457616}" destId="{7E16A230-4F3A-DA48-A0D6-2513BDFD0688}" srcOrd="0" destOrd="0" presId="urn:microsoft.com/office/officeart/2008/layout/HorizontalMultiLevelHierarchy#2"/>
    <dgm:cxn modelId="{50657525-1165-BE46-B999-9D4F11EEA6B4}" type="presParOf" srcId="{7A95BD5B-DED0-424F-9E93-DA3C01457616}" destId="{762B75A7-165E-8C43-B852-9C4FA6E50801}" srcOrd="1" destOrd="0" presId="urn:microsoft.com/office/officeart/2008/layout/HorizontalMultiLevelHierarchy#2"/>
    <dgm:cxn modelId="{CAE7FE48-1F1E-2D4C-8740-783F025628E1}" type="presParOf" srcId="{7DB0E4FA-CAE8-46A9-9F1D-6231B6521A22}" destId="{27D6C5F9-42C0-264C-A5D8-22420D4E82EA}" srcOrd="4" destOrd="0" presId="urn:microsoft.com/office/officeart/2008/layout/HorizontalMultiLevelHierarchy#2"/>
    <dgm:cxn modelId="{D06F0862-5375-2B4F-A326-61872ADABAB9}" type="presParOf" srcId="{27D6C5F9-42C0-264C-A5D8-22420D4E82EA}" destId="{87A370E5-26AE-6F4B-8395-8F53AE688956}" srcOrd="0" destOrd="0" presId="urn:microsoft.com/office/officeart/2008/layout/HorizontalMultiLevelHierarchy#2"/>
    <dgm:cxn modelId="{C1C860C8-E7DD-8A45-ABDF-173B872BA16D}" type="presParOf" srcId="{7DB0E4FA-CAE8-46A9-9F1D-6231B6521A22}" destId="{1511DF1E-800F-8240-985B-7556F079A3DE}" srcOrd="5" destOrd="0" presId="urn:microsoft.com/office/officeart/2008/layout/HorizontalMultiLevelHierarchy#2"/>
    <dgm:cxn modelId="{5E74EA4D-087C-7345-92DA-9130ED3B1E67}" type="presParOf" srcId="{1511DF1E-800F-8240-985B-7556F079A3DE}" destId="{F1D80A71-6878-8C4B-831D-8655149CD05C}" srcOrd="0" destOrd="0" presId="urn:microsoft.com/office/officeart/2008/layout/HorizontalMultiLevelHierarchy#2"/>
    <dgm:cxn modelId="{0A632E23-340D-7849-90DD-C7B447BC3F58}" type="presParOf" srcId="{1511DF1E-800F-8240-985B-7556F079A3DE}" destId="{1424BB44-D26F-8E41-B2E8-FF30292FC66A}" srcOrd="1" destOrd="0" presId="urn:microsoft.com/office/officeart/2008/layout/HorizontalMultiLevelHierarchy#2"/>
    <dgm:cxn modelId="{015AAC06-FD3C-394C-AA62-111B8D22E941}" type="presParOf" srcId="{7DB0E4FA-CAE8-46A9-9F1D-6231B6521A22}" destId="{2EBBE909-AA2E-544C-A014-DEC5C9991D18}" srcOrd="6" destOrd="0" presId="urn:microsoft.com/office/officeart/2008/layout/HorizontalMultiLevelHierarchy#2"/>
    <dgm:cxn modelId="{F6830972-7A5E-8744-A6B8-04CA7F96ED92}" type="presParOf" srcId="{2EBBE909-AA2E-544C-A014-DEC5C9991D18}" destId="{3460F25E-F892-3F42-83A0-45B6EC2D798B}" srcOrd="0" destOrd="0" presId="urn:microsoft.com/office/officeart/2008/layout/HorizontalMultiLevelHierarchy#2"/>
    <dgm:cxn modelId="{6BA20153-DCB6-DB4A-9808-E461A7525C5B}" type="presParOf" srcId="{7DB0E4FA-CAE8-46A9-9F1D-6231B6521A22}" destId="{6F7439CC-1632-554B-B38C-D0F2B716A3FC}" srcOrd="7" destOrd="0" presId="urn:microsoft.com/office/officeart/2008/layout/HorizontalMultiLevelHierarchy#2"/>
    <dgm:cxn modelId="{3D3387D0-8186-0041-A245-DC3E39015235}" type="presParOf" srcId="{6F7439CC-1632-554B-B38C-D0F2B716A3FC}" destId="{A9F51B28-EF09-C74E-8922-10ACF7FF20C0}" srcOrd="0" destOrd="0" presId="urn:microsoft.com/office/officeart/2008/layout/HorizontalMultiLevelHierarchy#2"/>
    <dgm:cxn modelId="{579DC2CB-6685-5840-822E-4E487BA20B81}" type="presParOf" srcId="{6F7439CC-1632-554B-B38C-D0F2B716A3FC}" destId="{5D87DEA8-9EB6-E54C-AB48-4EB76D3FE1F7}" srcOrd="1" destOrd="0" presId="urn:microsoft.com/office/officeart/2008/layout/HorizontalMultiLevelHierarchy#2"/>
    <dgm:cxn modelId="{22080C04-6834-354D-843A-D769BBEB3E98}" type="presParOf" srcId="{C8F0A1F2-441E-477C-85D0-B13C3A31DADB}" destId="{2FE9C504-FB4B-4545-8532-2DB2D6AE3D71}" srcOrd="4" destOrd="0" presId="urn:microsoft.com/office/officeart/2008/layout/HorizontalMultiLevelHierarchy#2"/>
    <dgm:cxn modelId="{953B7F05-74C4-9D4C-95F6-009B2B7CADAC}" type="presParOf" srcId="{2FE9C504-FB4B-4545-8532-2DB2D6AE3D71}" destId="{866A6F1E-8B49-4575-B1E3-9CB607631421}" srcOrd="0" destOrd="0" presId="urn:microsoft.com/office/officeart/2008/layout/HorizontalMultiLevelHierarchy#2"/>
    <dgm:cxn modelId="{C848AFD9-29CC-4249-AD88-304E30CC4FAB}" type="presParOf" srcId="{C8F0A1F2-441E-477C-85D0-B13C3A31DADB}" destId="{D02BA301-D288-4F7F-8D92-3A6C90C74888}" srcOrd="5" destOrd="0" presId="urn:microsoft.com/office/officeart/2008/layout/HorizontalMultiLevelHierarchy#2"/>
    <dgm:cxn modelId="{8FEC99B1-0CF2-8845-A4EB-F145BFEDF694}" type="presParOf" srcId="{D02BA301-D288-4F7F-8D92-3A6C90C74888}" destId="{17655575-1302-4297-844B-C83B2862725B}" srcOrd="0" destOrd="0" presId="urn:microsoft.com/office/officeart/2008/layout/HorizontalMultiLevelHierarchy#2"/>
    <dgm:cxn modelId="{59DBA13A-384B-4A42-A47B-FA6BE5120E84}" type="presParOf" srcId="{D02BA301-D288-4F7F-8D92-3A6C90C74888}" destId="{A92C75FF-9DEF-43A0-9C36-426B3BAEDBD2}" srcOrd="1" destOrd="0" presId="urn:microsoft.com/office/officeart/2008/layout/HorizontalMultiLevelHierarchy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#23" loCatId="hierarchy" qsTypeId="urn:microsoft.com/office/officeart/2005/8/quickstyle/simple1#30" qsCatId="simple" csTypeId="urn:microsoft.com/office/officeart/2005/8/colors/accent5_1#30" csCatId="accent5" phldr="1"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pPr algn="l"/>
          <a:r>
            <a:rPr lang="zh-CN" altLang="en-US" sz="44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44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4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pPr algn="l"/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/>
      <dgm:t>
        <a:bodyPr/>
        <a:lstStyle/>
        <a:p>
          <a:pPr algn="l"/>
          <a:r>
            <a:rPr lang="zh-CN" altLang="en-US" sz="44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pPr algn="l"/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pPr algn="l"/>
          <a:r>
            <a:rPr lang="zh-CN" altLang="en-US" sz="44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pPr algn="l"/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6E19308C-D7C8-4749-9FF8-54EE1B31C7A4}">
      <dgm:prSet custT="1"/>
      <dgm:spPr/>
      <dgm:t>
        <a:bodyPr/>
        <a:lstStyle/>
        <a:p>
          <a:pPr algn="l"/>
          <a:r>
            <a:rPr lang="en-US" altLang="zh-CN" sz="44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44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科学性和革命性的统一：概念</a:t>
          </a:r>
        </a:p>
      </dgm:t>
    </dgm:pt>
    <dgm:pt modelId="{0E9F03F0-DFDB-4000-9B01-74CA427108F9}" type="parTrans" cxnId="{FC2BEEA5-8EBA-450C-8827-9C1DC5D1A789}">
      <dgm:prSet custT="1"/>
      <dgm:spPr/>
      <dgm:t>
        <a:bodyPr/>
        <a:lstStyle/>
        <a:p>
          <a:pPr algn="l"/>
          <a:endParaRPr lang="zh-CN" altLang="en-US" sz="2000"/>
        </a:p>
      </dgm:t>
    </dgm:pt>
    <dgm:pt modelId="{D6E9A84D-653E-4E54-A3F8-CDE4EB1E4FF0}" type="sibTrans" cxnId="{FC2BEEA5-8EBA-450C-8827-9C1DC5D1A789}">
      <dgm:prSet/>
      <dgm:spPr/>
      <dgm:t>
        <a:bodyPr/>
        <a:lstStyle/>
        <a:p>
          <a:endParaRPr lang="zh-CN" altLang="en-US" sz="2000"/>
        </a:p>
      </dgm:t>
    </dgm:pt>
    <dgm:pt modelId="{11E3109C-EAA3-46D0-A37E-52A9DEF2BF3F}">
      <dgm:prSet custT="1"/>
      <dgm:spPr>
        <a:noFill/>
      </dgm:spPr>
      <dgm:t>
        <a:bodyPr/>
        <a:lstStyle/>
        <a:p>
          <a:pPr algn="l"/>
          <a:r>
            <a:rPr lang="en-US" altLang="zh-CN" sz="4400" b="0" i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4400" b="0" i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学习马克思主义</a:t>
          </a:r>
        </a:p>
      </dgm:t>
    </dgm:pt>
    <dgm:pt modelId="{B5D7F80D-E950-43CD-907D-47F88AAE4E92}" type="parTrans" cxnId="{1CB7B263-0E9A-4D76-AA29-908BA165A6BF}">
      <dgm:prSet custT="1"/>
      <dgm:spPr/>
      <dgm:t>
        <a:bodyPr/>
        <a:lstStyle/>
        <a:p>
          <a:pPr algn="l"/>
          <a:endParaRPr lang="zh-CN" altLang="en-US" sz="2000"/>
        </a:p>
      </dgm:t>
    </dgm:pt>
    <dgm:pt modelId="{A681E7EF-00E8-4E7D-8C9D-15D8A3683142}" type="sibTrans" cxnId="{1CB7B263-0E9A-4D76-AA29-908BA165A6B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pPr algn="l"/>
          <a:r>
            <a:rPr lang="zh-CN" altLang="en-US" sz="44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pPr algn="l"/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D91CFE95-5582-844B-9C95-00E881B0D1E2}">
      <dgm:prSet custT="1"/>
      <dgm:spPr/>
      <dgm:t>
        <a:bodyPr/>
        <a:lstStyle/>
        <a:p>
          <a:pPr algn="l"/>
          <a:r>
            <a: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科学内涵</a:t>
          </a:r>
        </a:p>
      </dgm:t>
    </dgm:pt>
    <dgm:pt modelId="{A1C57414-D645-0748-9DC7-66747100BD84}" type="parTrans" cxnId="{19B2266E-DB3C-DE46-83F0-16C07A979995}">
      <dgm:prSet/>
      <dgm:spPr/>
      <dgm:t>
        <a:bodyPr/>
        <a:lstStyle/>
        <a:p>
          <a:pPr algn="l"/>
          <a:endParaRPr lang="zh-CN" altLang="en-US"/>
        </a:p>
      </dgm:t>
    </dgm:pt>
    <dgm:pt modelId="{AC93C15B-898C-4140-A12F-FC790ACBEEE7}" type="sibTrans" cxnId="{19B2266E-DB3C-DE46-83F0-16C07A979995}">
      <dgm:prSet/>
      <dgm:spPr/>
      <dgm:t>
        <a:bodyPr/>
        <a:lstStyle/>
        <a:p>
          <a:endParaRPr lang="zh-CN" altLang="en-US"/>
        </a:p>
      </dgm:t>
    </dgm:pt>
    <dgm:pt modelId="{77B7C68B-9885-D640-9191-2BB1F91A51E9}">
      <dgm:prSet custT="1"/>
      <dgm:spPr/>
      <dgm:t>
        <a:bodyPr/>
        <a:lstStyle/>
        <a:p>
          <a:pPr algn="l"/>
          <a:r>
            <a: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理论特征</a:t>
          </a:r>
        </a:p>
      </dgm:t>
    </dgm:pt>
    <dgm:pt modelId="{A6BFA6A7-3FEC-C941-B14D-B1FB82BA2FEF}" type="parTrans" cxnId="{80803054-2B52-3641-B396-FFEE96780A43}">
      <dgm:prSet/>
      <dgm:spPr/>
      <dgm:t>
        <a:bodyPr/>
        <a:lstStyle/>
        <a:p>
          <a:pPr algn="l"/>
          <a:endParaRPr lang="zh-CN" altLang="en-US"/>
        </a:p>
      </dgm:t>
    </dgm:pt>
    <dgm:pt modelId="{A0B661E4-71C4-054D-BE69-AC172E94D02C}" type="sibTrans" cxnId="{80803054-2B52-3641-B396-FFEE96780A43}">
      <dgm:prSet/>
      <dgm:spPr/>
      <dgm:t>
        <a:bodyPr/>
        <a:lstStyle/>
        <a:p>
          <a:endParaRPr lang="zh-CN" altLang="en-US"/>
        </a:p>
      </dgm:t>
    </dgm:pt>
    <dgm:pt modelId="{960F1BA2-51A2-4940-B4EC-111CBDDE7080}">
      <dgm:prSet custT="1"/>
      <dgm:spPr/>
      <dgm:t>
        <a:bodyPr/>
        <a:lstStyle/>
        <a:p>
          <a:pPr algn="l"/>
          <a:r>
            <a: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理论品质</a:t>
          </a:r>
        </a:p>
      </dgm:t>
    </dgm:pt>
    <dgm:pt modelId="{49F181FD-0FF3-264F-A035-3BD0A480AEE6}" type="parTrans" cxnId="{77270636-E28F-5248-982E-17DE2756F8CB}">
      <dgm:prSet/>
      <dgm:spPr/>
      <dgm:t>
        <a:bodyPr/>
        <a:lstStyle/>
        <a:p>
          <a:pPr algn="l"/>
          <a:endParaRPr lang="zh-CN" altLang="en-US"/>
        </a:p>
      </dgm:t>
    </dgm:pt>
    <dgm:pt modelId="{26E26E78-7790-7A4F-82EA-41DABB8BE28C}" type="sibTrans" cxnId="{77270636-E28F-5248-982E-17DE2756F8CB}">
      <dgm:prSet/>
      <dgm:spPr/>
      <dgm:t>
        <a:bodyPr/>
        <a:lstStyle/>
        <a:p>
          <a:endParaRPr lang="zh-CN" altLang="en-US"/>
        </a:p>
      </dgm:t>
    </dgm:pt>
    <dgm:pt modelId="{A8911F96-D0AD-B740-8EF4-5E8224FA0C5C}">
      <dgm:prSet custT="1"/>
      <dgm:spPr/>
      <dgm:t>
        <a:bodyPr/>
        <a:lstStyle/>
        <a:p>
          <a:pPr algn="l"/>
          <a:r>
            <a: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社会理想</a:t>
          </a:r>
        </a:p>
      </dgm:t>
    </dgm:pt>
    <dgm:pt modelId="{C69A6876-39AC-6D48-A46B-94A141344C6B}" type="parTrans" cxnId="{89AE74A7-AD8E-B24C-9E05-69EB0D3AF9AD}">
      <dgm:prSet/>
      <dgm:spPr/>
      <dgm:t>
        <a:bodyPr/>
        <a:lstStyle/>
        <a:p>
          <a:pPr algn="l"/>
          <a:endParaRPr lang="zh-CN" altLang="en-US"/>
        </a:p>
      </dgm:t>
    </dgm:pt>
    <dgm:pt modelId="{1643967D-25A2-CB4C-A197-01ABB96D6824}" type="sibTrans" cxnId="{89AE74A7-AD8E-B24C-9E05-69EB0D3AF9AD}">
      <dgm:prSet/>
      <dgm:spPr/>
      <dgm:t>
        <a:bodyPr/>
        <a:lstStyle/>
        <a:p>
          <a:endParaRPr lang="zh-CN" altLang="en-US"/>
        </a:p>
      </dgm:t>
    </dgm:pt>
    <dgm:pt modelId="{EB6E7C03-80E7-7C4E-B5EC-3A1E6F6BA68F}">
      <dgm:prSet custT="1"/>
      <dgm:spPr/>
      <dgm:t>
        <a:bodyPr/>
        <a:lstStyle/>
        <a:p>
          <a:pPr algn="l"/>
          <a:r>
            <a:rPr lang="zh-CN" altLang="en-US" sz="44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根本方法</a:t>
          </a:r>
          <a:r>
            <a:rPr lang="en-US" altLang="zh-CN" sz="44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.</a:t>
          </a:r>
          <a:r>
            <a:rPr lang="zh-CN" altLang="en-US" sz="44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理论联系实际</a:t>
          </a:r>
        </a:p>
      </dgm:t>
    </dgm:pt>
    <dgm:pt modelId="{30FCE0C3-EF32-F24F-AFF6-3D49AC0A8F49}" type="sibTrans" cxnId="{BCA86CF9-55C5-BA44-81D3-9DEA4874B920}">
      <dgm:prSet/>
      <dgm:spPr/>
      <dgm:t>
        <a:bodyPr/>
        <a:lstStyle/>
        <a:p>
          <a:endParaRPr lang="zh-CN" altLang="en-US"/>
        </a:p>
      </dgm:t>
    </dgm:pt>
    <dgm:pt modelId="{0411EF7E-7459-BE45-B5D1-CC1A9228039F}" type="parTrans" cxnId="{BCA86CF9-55C5-BA44-81D3-9DEA4874B920}">
      <dgm:prSet/>
      <dgm:spPr/>
      <dgm:t>
        <a:bodyPr/>
        <a:lstStyle/>
        <a:p>
          <a:pPr algn="l"/>
          <a:endParaRPr lang="zh-CN" altLang="en-US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7ED5D3E-6918-42B8-8732-59079FCCDFA9}" type="pres">
      <dgm:prSet presAssocID="{B867AD2F-4F48-4BCE-911A-FB948E110DFC}" presName="root1" presStyleCnt="0"/>
      <dgm:spPr/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</dgm:pt>
    <dgm:pt modelId="{C8F0A1F2-441E-477C-85D0-B13C3A31DADB}" type="pres">
      <dgm:prSet presAssocID="{B867AD2F-4F48-4BCE-911A-FB948E110DFC}" presName="level2hierChild" presStyleCnt="0"/>
      <dgm:spPr/>
    </dgm:pt>
    <dgm:pt modelId="{E8421668-3CBF-4BB7-9016-AB7B780D2FF0}" type="pres">
      <dgm:prSet presAssocID="{9FD8382B-BF33-4CC2-8F76-FEE5D19EB53D}" presName="conn2-1" presStyleLbl="parChTrans1D2" presStyleIdx="0" presStyleCnt="3"/>
      <dgm:spPr/>
    </dgm:pt>
    <dgm:pt modelId="{E55747BD-997A-45D8-BC28-18638E5BEFF2}" type="pres">
      <dgm:prSet presAssocID="{9FD8382B-BF33-4CC2-8F76-FEE5D19EB53D}" presName="connTx" presStyleLbl="parChTrans1D2" presStyleIdx="0" presStyleCnt="3"/>
      <dgm:spPr/>
    </dgm:pt>
    <dgm:pt modelId="{AE014FD4-BF65-4A4F-AFC9-1D189EBF6A95}" type="pres">
      <dgm:prSet presAssocID="{DFB11B8C-281C-41C2-949F-A20DDC588FEF}" presName="root2" presStyleCnt="0"/>
      <dgm:spPr/>
    </dgm:pt>
    <dgm:pt modelId="{2893070B-6953-4C81-9304-64EA4D15DFAB}" type="pres">
      <dgm:prSet presAssocID="{DFB11B8C-281C-41C2-949F-A20DDC588FEF}" presName="LevelTwoTextNode" presStyleLbl="node2" presStyleIdx="0" presStyleCnt="3" custScaleX="102796">
        <dgm:presLayoutVars>
          <dgm:chPref val="3"/>
        </dgm:presLayoutVars>
      </dgm:prSet>
      <dgm:spPr/>
    </dgm:pt>
    <dgm:pt modelId="{E400AE39-A99D-48EE-9476-C7E25BC8F030}" type="pres">
      <dgm:prSet presAssocID="{DFB11B8C-281C-41C2-949F-A20DDC588FEF}" presName="level3hierChild" presStyleCnt="0"/>
      <dgm:spPr/>
    </dgm:pt>
    <dgm:pt modelId="{AC08A4BA-CF1E-416E-AC1B-499FCA46236C}" type="pres">
      <dgm:prSet presAssocID="{D94ADEDF-E1C8-44F1-BC50-4B1908A9FE8F}" presName="conn2-1" presStyleLbl="parChTrans1D3" presStyleIdx="0" presStyleCnt="8"/>
      <dgm:spPr/>
    </dgm:pt>
    <dgm:pt modelId="{D0DB6FF8-68CB-45A5-BC80-1D7A6229A2D1}" type="pres">
      <dgm:prSet presAssocID="{D94ADEDF-E1C8-44F1-BC50-4B1908A9FE8F}" presName="connTx" presStyleLbl="parChTrans1D3" presStyleIdx="0" presStyleCnt="8"/>
      <dgm:spPr/>
    </dgm:pt>
    <dgm:pt modelId="{BD28A73E-FC64-458C-8A0D-B71718C29A68}" type="pres">
      <dgm:prSet presAssocID="{32F79D00-337A-4EFC-AD18-622BA0A79D13}" presName="root2" presStyleCnt="0"/>
      <dgm:spPr/>
    </dgm:pt>
    <dgm:pt modelId="{C8360D41-9A43-428D-AC82-85A5EBD07556}" type="pres">
      <dgm:prSet presAssocID="{32F79D00-337A-4EFC-AD18-622BA0A79D13}" presName="LevelTwoTextNode" presStyleLbl="node3" presStyleIdx="0" presStyleCnt="8">
        <dgm:presLayoutVars>
          <dgm:chPref val="3"/>
        </dgm:presLayoutVars>
      </dgm:prSet>
      <dgm:spPr/>
    </dgm:pt>
    <dgm:pt modelId="{EC7464F0-090F-4E0E-B5F4-046F6B37D633}" type="pres">
      <dgm:prSet presAssocID="{32F79D00-337A-4EFC-AD18-622BA0A79D13}" presName="level3hierChild" presStyleCnt="0"/>
      <dgm:spPr/>
    </dgm:pt>
    <dgm:pt modelId="{85C25F7A-3D30-41DE-BBE7-F1F182E4B989}" type="pres">
      <dgm:prSet presAssocID="{0D7DFCD3-6B9E-48B7-A7EC-09D05BF008A1}" presName="conn2-1" presStyleLbl="parChTrans1D3" presStyleIdx="1" presStyleCnt="8"/>
      <dgm:spPr/>
    </dgm:pt>
    <dgm:pt modelId="{DE1FD2EF-94B1-45FA-961D-53E42BBB6134}" type="pres">
      <dgm:prSet presAssocID="{0D7DFCD3-6B9E-48B7-A7EC-09D05BF008A1}" presName="connTx" presStyleLbl="parChTrans1D3" presStyleIdx="1" presStyleCnt="8"/>
      <dgm:spPr/>
    </dgm:pt>
    <dgm:pt modelId="{8F5E7CC7-BE09-4CA9-AA89-950188D6BBA0}" type="pres">
      <dgm:prSet presAssocID="{100F8CC6-6604-4E87-8D83-34593498ED72}" presName="root2" presStyleCnt="0"/>
      <dgm:spPr/>
    </dgm:pt>
    <dgm:pt modelId="{26C5888F-C1D8-497A-8D3B-4D548C0CED3B}" type="pres">
      <dgm:prSet presAssocID="{100F8CC6-6604-4E87-8D83-34593498ED72}" presName="LevelTwoTextNode" presStyleLbl="node3" presStyleIdx="1" presStyleCnt="8">
        <dgm:presLayoutVars>
          <dgm:chPref val="3"/>
        </dgm:presLayoutVars>
      </dgm:prSet>
      <dgm:spPr/>
    </dgm:pt>
    <dgm:pt modelId="{56387F3F-F8D3-41C7-A0CF-B88E7AC2CA96}" type="pres">
      <dgm:prSet presAssocID="{100F8CC6-6604-4E87-8D83-34593498ED72}" presName="level3hierChild" presStyleCnt="0"/>
      <dgm:spPr/>
    </dgm:pt>
    <dgm:pt modelId="{B4DEC962-28DA-6747-B87E-08A93DEA0DF1}" type="pres">
      <dgm:prSet presAssocID="{47014034-32FE-1346-A5B5-EC6FA4AC0259}" presName="conn2-1" presStyleLbl="parChTrans1D3" presStyleIdx="2" presStyleCnt="8"/>
      <dgm:spPr/>
    </dgm:pt>
    <dgm:pt modelId="{E464BCC8-4BA5-0D4E-9E09-BF5E844BDBBC}" type="pres">
      <dgm:prSet presAssocID="{47014034-32FE-1346-A5B5-EC6FA4AC0259}" presName="connTx" presStyleLbl="parChTrans1D3" presStyleIdx="2" presStyleCnt="8"/>
      <dgm:spPr/>
    </dgm:pt>
    <dgm:pt modelId="{750EFC80-02A5-554F-A9E2-4BAA30DCC871}" type="pres">
      <dgm:prSet presAssocID="{34D2FA55-A691-2944-B19F-767FACC5D339}" presName="root2" presStyleCnt="0"/>
      <dgm:spPr/>
    </dgm:pt>
    <dgm:pt modelId="{B28E3AA1-7033-3743-9710-8519320B17EF}" type="pres">
      <dgm:prSet presAssocID="{34D2FA55-A691-2944-B19F-767FACC5D339}" presName="LevelTwoTextNode" presStyleLbl="node3" presStyleIdx="2" presStyleCnt="8">
        <dgm:presLayoutVars>
          <dgm:chPref val="3"/>
        </dgm:presLayoutVars>
      </dgm:prSet>
      <dgm:spPr/>
    </dgm:pt>
    <dgm:pt modelId="{A23FF35E-5A0B-E24D-B420-53FC8C788F4D}" type="pres">
      <dgm:prSet presAssocID="{34D2FA55-A691-2944-B19F-767FACC5D339}" presName="level3hierChild" presStyleCnt="0"/>
      <dgm:spPr/>
    </dgm:pt>
    <dgm:pt modelId="{006AA914-0667-48C7-91ED-77947128B337}" type="pres">
      <dgm:prSet presAssocID="{0E9F03F0-DFDB-4000-9B01-74CA427108F9}" presName="conn2-1" presStyleLbl="parChTrans1D2" presStyleIdx="1" presStyleCnt="3"/>
      <dgm:spPr/>
    </dgm:pt>
    <dgm:pt modelId="{F10E4C86-B0DC-4A44-85CE-7A235154EE2F}" type="pres">
      <dgm:prSet presAssocID="{0E9F03F0-DFDB-4000-9B01-74CA427108F9}" presName="connTx" presStyleLbl="parChTrans1D2" presStyleIdx="1" presStyleCnt="3"/>
      <dgm:spPr/>
    </dgm:pt>
    <dgm:pt modelId="{05824C2D-0FB7-4330-A4D4-77DD79972573}" type="pres">
      <dgm:prSet presAssocID="{6E19308C-D7C8-4749-9FF8-54EE1B31C7A4}" presName="root2" presStyleCnt="0"/>
      <dgm:spPr/>
    </dgm:pt>
    <dgm:pt modelId="{57ED06FB-63F0-4545-86FC-0E05BD63419F}" type="pres">
      <dgm:prSet presAssocID="{6E19308C-D7C8-4749-9FF8-54EE1B31C7A4}" presName="LevelTwoTextNode" presStyleLbl="node2" presStyleIdx="1" presStyleCnt="3" custScaleX="245683" custScaleY="119955">
        <dgm:presLayoutVars>
          <dgm:chPref val="3"/>
        </dgm:presLayoutVars>
      </dgm:prSet>
      <dgm:spPr/>
    </dgm:pt>
    <dgm:pt modelId="{7DB0E4FA-CAE8-46A9-9F1D-6231B6521A22}" type="pres">
      <dgm:prSet presAssocID="{6E19308C-D7C8-4749-9FF8-54EE1B31C7A4}" presName="level3hierChild" presStyleCnt="0"/>
      <dgm:spPr/>
    </dgm:pt>
    <dgm:pt modelId="{E918BA9D-A0F9-F744-BE74-CAA1286261E3}" type="pres">
      <dgm:prSet presAssocID="{A1C57414-D645-0748-9DC7-66747100BD84}" presName="conn2-1" presStyleLbl="parChTrans1D3" presStyleIdx="3" presStyleCnt="8"/>
      <dgm:spPr/>
    </dgm:pt>
    <dgm:pt modelId="{F101DB4F-081C-C944-ACCE-B3903987D8E4}" type="pres">
      <dgm:prSet presAssocID="{A1C57414-D645-0748-9DC7-66747100BD84}" presName="connTx" presStyleLbl="parChTrans1D3" presStyleIdx="3" presStyleCnt="8"/>
      <dgm:spPr/>
    </dgm:pt>
    <dgm:pt modelId="{5EE431F5-9DF2-2740-8C14-708C70486CC9}" type="pres">
      <dgm:prSet presAssocID="{D91CFE95-5582-844B-9C95-00E881B0D1E2}" presName="root2" presStyleCnt="0"/>
      <dgm:spPr/>
    </dgm:pt>
    <dgm:pt modelId="{021032B0-0B4A-5F4C-9816-513784ADC733}" type="pres">
      <dgm:prSet presAssocID="{D91CFE95-5582-844B-9C95-00E881B0D1E2}" presName="LevelTwoTextNode" presStyleLbl="node3" presStyleIdx="3" presStyleCnt="8">
        <dgm:presLayoutVars>
          <dgm:chPref val="3"/>
        </dgm:presLayoutVars>
      </dgm:prSet>
      <dgm:spPr/>
    </dgm:pt>
    <dgm:pt modelId="{085F74F0-A07B-1E43-B899-B4C6B77711C5}" type="pres">
      <dgm:prSet presAssocID="{D91CFE95-5582-844B-9C95-00E881B0D1E2}" presName="level3hierChild" presStyleCnt="0"/>
      <dgm:spPr/>
    </dgm:pt>
    <dgm:pt modelId="{25D4424C-7C91-9D48-AD46-40F6F7864D8E}" type="pres">
      <dgm:prSet presAssocID="{A6BFA6A7-3FEC-C941-B14D-B1FB82BA2FEF}" presName="conn2-1" presStyleLbl="parChTrans1D3" presStyleIdx="4" presStyleCnt="8"/>
      <dgm:spPr/>
    </dgm:pt>
    <dgm:pt modelId="{8B7E8CB1-6BF0-7B4B-87B2-A51D49EBFC38}" type="pres">
      <dgm:prSet presAssocID="{A6BFA6A7-3FEC-C941-B14D-B1FB82BA2FEF}" presName="connTx" presStyleLbl="parChTrans1D3" presStyleIdx="4" presStyleCnt="8"/>
      <dgm:spPr/>
    </dgm:pt>
    <dgm:pt modelId="{7A95BD5B-DED0-424F-9E93-DA3C01457616}" type="pres">
      <dgm:prSet presAssocID="{77B7C68B-9885-D640-9191-2BB1F91A51E9}" presName="root2" presStyleCnt="0"/>
      <dgm:spPr/>
    </dgm:pt>
    <dgm:pt modelId="{7E16A230-4F3A-DA48-A0D6-2513BDFD0688}" type="pres">
      <dgm:prSet presAssocID="{77B7C68B-9885-D640-9191-2BB1F91A51E9}" presName="LevelTwoTextNode" presStyleLbl="node3" presStyleIdx="4" presStyleCnt="8">
        <dgm:presLayoutVars>
          <dgm:chPref val="3"/>
        </dgm:presLayoutVars>
      </dgm:prSet>
      <dgm:spPr/>
    </dgm:pt>
    <dgm:pt modelId="{762B75A7-165E-8C43-B852-9C4FA6E50801}" type="pres">
      <dgm:prSet presAssocID="{77B7C68B-9885-D640-9191-2BB1F91A51E9}" presName="level3hierChild" presStyleCnt="0"/>
      <dgm:spPr/>
    </dgm:pt>
    <dgm:pt modelId="{27D6C5F9-42C0-264C-A5D8-22420D4E82EA}" type="pres">
      <dgm:prSet presAssocID="{49F181FD-0FF3-264F-A035-3BD0A480AEE6}" presName="conn2-1" presStyleLbl="parChTrans1D3" presStyleIdx="5" presStyleCnt="8"/>
      <dgm:spPr/>
    </dgm:pt>
    <dgm:pt modelId="{87A370E5-26AE-6F4B-8395-8F53AE688956}" type="pres">
      <dgm:prSet presAssocID="{49F181FD-0FF3-264F-A035-3BD0A480AEE6}" presName="connTx" presStyleLbl="parChTrans1D3" presStyleIdx="5" presStyleCnt="8"/>
      <dgm:spPr/>
    </dgm:pt>
    <dgm:pt modelId="{1511DF1E-800F-8240-985B-7556F079A3DE}" type="pres">
      <dgm:prSet presAssocID="{960F1BA2-51A2-4940-B4EC-111CBDDE7080}" presName="root2" presStyleCnt="0"/>
      <dgm:spPr/>
    </dgm:pt>
    <dgm:pt modelId="{F1D80A71-6878-8C4B-831D-8655149CD05C}" type="pres">
      <dgm:prSet presAssocID="{960F1BA2-51A2-4940-B4EC-111CBDDE7080}" presName="LevelTwoTextNode" presStyleLbl="node3" presStyleIdx="5" presStyleCnt="8">
        <dgm:presLayoutVars>
          <dgm:chPref val="3"/>
        </dgm:presLayoutVars>
      </dgm:prSet>
      <dgm:spPr/>
    </dgm:pt>
    <dgm:pt modelId="{1424BB44-D26F-8E41-B2E8-FF30292FC66A}" type="pres">
      <dgm:prSet presAssocID="{960F1BA2-51A2-4940-B4EC-111CBDDE7080}" presName="level3hierChild" presStyleCnt="0"/>
      <dgm:spPr/>
    </dgm:pt>
    <dgm:pt modelId="{2EBBE909-AA2E-544C-A014-DEC5C9991D18}" type="pres">
      <dgm:prSet presAssocID="{C69A6876-39AC-6D48-A46B-94A141344C6B}" presName="conn2-1" presStyleLbl="parChTrans1D3" presStyleIdx="6" presStyleCnt="8"/>
      <dgm:spPr/>
    </dgm:pt>
    <dgm:pt modelId="{3460F25E-F892-3F42-83A0-45B6EC2D798B}" type="pres">
      <dgm:prSet presAssocID="{C69A6876-39AC-6D48-A46B-94A141344C6B}" presName="connTx" presStyleLbl="parChTrans1D3" presStyleIdx="6" presStyleCnt="8"/>
      <dgm:spPr/>
    </dgm:pt>
    <dgm:pt modelId="{6F7439CC-1632-554B-B38C-D0F2B716A3FC}" type="pres">
      <dgm:prSet presAssocID="{A8911F96-D0AD-B740-8EF4-5E8224FA0C5C}" presName="root2" presStyleCnt="0"/>
      <dgm:spPr/>
    </dgm:pt>
    <dgm:pt modelId="{A9F51B28-EF09-C74E-8922-10ACF7FF20C0}" type="pres">
      <dgm:prSet presAssocID="{A8911F96-D0AD-B740-8EF4-5E8224FA0C5C}" presName="LevelTwoTextNode" presStyleLbl="node3" presStyleIdx="6" presStyleCnt="8">
        <dgm:presLayoutVars>
          <dgm:chPref val="3"/>
        </dgm:presLayoutVars>
      </dgm:prSet>
      <dgm:spPr/>
    </dgm:pt>
    <dgm:pt modelId="{5D87DEA8-9EB6-E54C-AB48-4EB76D3FE1F7}" type="pres">
      <dgm:prSet presAssocID="{A8911F96-D0AD-B740-8EF4-5E8224FA0C5C}" presName="level3hierChild" presStyleCnt="0"/>
      <dgm:spPr/>
    </dgm:pt>
    <dgm:pt modelId="{2FE9C504-FB4B-4545-8532-2DB2D6AE3D71}" type="pres">
      <dgm:prSet presAssocID="{B5D7F80D-E950-43CD-907D-47F88AAE4E92}" presName="conn2-1" presStyleLbl="parChTrans1D2" presStyleIdx="2" presStyleCnt="3"/>
      <dgm:spPr/>
    </dgm:pt>
    <dgm:pt modelId="{866A6F1E-8B49-4575-B1E3-9CB607631421}" type="pres">
      <dgm:prSet presAssocID="{B5D7F80D-E950-43CD-907D-47F88AAE4E92}" presName="connTx" presStyleLbl="parChTrans1D2" presStyleIdx="2" presStyleCnt="3"/>
      <dgm:spPr/>
    </dgm:pt>
    <dgm:pt modelId="{D02BA301-D288-4F7F-8D92-3A6C90C74888}" type="pres">
      <dgm:prSet presAssocID="{11E3109C-EAA3-46D0-A37E-52A9DEF2BF3F}" presName="root2" presStyleCnt="0"/>
      <dgm:spPr/>
    </dgm:pt>
    <dgm:pt modelId="{17655575-1302-4297-844B-C83B2862725B}" type="pres">
      <dgm:prSet presAssocID="{11E3109C-EAA3-46D0-A37E-52A9DEF2BF3F}" presName="LevelTwoTextNode" presStyleLbl="node2" presStyleIdx="2" presStyleCnt="3" custScaleX="135790" custLinFactNeighborX="-812" custLinFactNeighborY="-2662">
        <dgm:presLayoutVars>
          <dgm:chPref val="3"/>
        </dgm:presLayoutVars>
      </dgm:prSet>
      <dgm:spPr/>
    </dgm:pt>
    <dgm:pt modelId="{A92C75FF-9DEF-43A0-9C36-426B3BAEDBD2}" type="pres">
      <dgm:prSet presAssocID="{11E3109C-EAA3-46D0-A37E-52A9DEF2BF3F}" presName="level3hierChild" presStyleCnt="0"/>
      <dgm:spPr/>
    </dgm:pt>
    <dgm:pt modelId="{E3394FB9-EB09-FF45-BE40-5BF40A962DAE}" type="pres">
      <dgm:prSet presAssocID="{0411EF7E-7459-BE45-B5D1-CC1A9228039F}" presName="conn2-1" presStyleLbl="parChTrans1D3" presStyleIdx="7" presStyleCnt="8"/>
      <dgm:spPr/>
    </dgm:pt>
    <dgm:pt modelId="{D58F1E58-FB40-9549-A6F2-F883E0F02F98}" type="pres">
      <dgm:prSet presAssocID="{0411EF7E-7459-BE45-B5D1-CC1A9228039F}" presName="connTx" presStyleLbl="parChTrans1D3" presStyleIdx="7" presStyleCnt="8"/>
      <dgm:spPr/>
    </dgm:pt>
    <dgm:pt modelId="{238308C9-9A9B-554F-BCAF-D61AF3128D52}" type="pres">
      <dgm:prSet presAssocID="{EB6E7C03-80E7-7C4E-B5EC-3A1E6F6BA68F}" presName="root2" presStyleCnt="0"/>
      <dgm:spPr/>
    </dgm:pt>
    <dgm:pt modelId="{8EE790A3-9202-374D-8BB7-F38A531909BA}" type="pres">
      <dgm:prSet presAssocID="{EB6E7C03-80E7-7C4E-B5EC-3A1E6F6BA68F}" presName="LevelTwoTextNode" presStyleLbl="node3" presStyleIdx="7" presStyleCnt="8" custScaleX="165118" custScaleY="125759" custLinFactNeighborX="21" custLinFactNeighborY="-2095">
        <dgm:presLayoutVars>
          <dgm:chPref val="3"/>
        </dgm:presLayoutVars>
      </dgm:prSet>
      <dgm:spPr/>
    </dgm:pt>
    <dgm:pt modelId="{EC3042D1-7600-5A42-8E17-3BF4433874FD}" type="pres">
      <dgm:prSet presAssocID="{EB6E7C03-80E7-7C4E-B5EC-3A1E6F6BA68F}" presName="level3hierChild" presStyleCnt="0"/>
      <dgm:spPr/>
    </dgm:pt>
  </dgm:ptLst>
  <dgm:cxnLst>
    <dgm:cxn modelId="{EEDC0200-5895-1340-841E-29AA47F6D91C}" type="presOf" srcId="{0E9F03F0-DFDB-4000-9B01-74CA427108F9}" destId="{006AA914-0667-48C7-91ED-77947128B337}" srcOrd="0" destOrd="0" presId="urn:microsoft.com/office/officeart/2008/layout/HorizontalMultiLevelHierarchy#23"/>
    <dgm:cxn modelId="{9AE94303-033B-6C44-A5B9-97A71FCB27B7}" type="presOf" srcId="{100F8CC6-6604-4E87-8D83-34593498ED72}" destId="{26C5888F-C1D8-497A-8D3B-4D548C0CED3B}" srcOrd="0" destOrd="0" presId="urn:microsoft.com/office/officeart/2008/layout/HorizontalMultiLevelHierarchy#23"/>
    <dgm:cxn modelId="{68D9B603-5202-F443-9966-DE28C00D05A1}" type="presOf" srcId="{B5D7F80D-E950-43CD-907D-47F88AAE4E92}" destId="{2FE9C504-FB4B-4545-8532-2DB2D6AE3D71}" srcOrd="0" destOrd="0" presId="urn:microsoft.com/office/officeart/2008/layout/HorizontalMultiLevelHierarchy#23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50A4790E-9F0B-9944-87C1-6EBA7F2276DB}" type="presOf" srcId="{C69A6876-39AC-6D48-A46B-94A141344C6B}" destId="{2EBBE909-AA2E-544C-A014-DEC5C9991D18}" srcOrd="0" destOrd="0" presId="urn:microsoft.com/office/officeart/2008/layout/HorizontalMultiLevelHierarchy#23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3F94AA17-89D4-064F-A1B8-8BAD631A71D3}" type="presOf" srcId="{77B7C68B-9885-D640-9191-2BB1F91A51E9}" destId="{7E16A230-4F3A-DA48-A0D6-2513BDFD0688}" srcOrd="0" destOrd="0" presId="urn:microsoft.com/office/officeart/2008/layout/HorizontalMultiLevelHierarchy#23"/>
    <dgm:cxn modelId="{6F45C02A-C43B-E34A-A3EA-0C3800120C39}" type="presOf" srcId="{A8911F96-D0AD-B740-8EF4-5E8224FA0C5C}" destId="{A9F51B28-EF09-C74E-8922-10ACF7FF20C0}" srcOrd="0" destOrd="0" presId="urn:microsoft.com/office/officeart/2008/layout/HorizontalMultiLevelHierarchy#23"/>
    <dgm:cxn modelId="{70F49F2F-D58F-A244-B3B6-95B946ABEE80}" type="presOf" srcId="{6E19308C-D7C8-4749-9FF8-54EE1B31C7A4}" destId="{57ED06FB-63F0-4545-86FC-0E05BD63419F}" srcOrd="0" destOrd="0" presId="urn:microsoft.com/office/officeart/2008/layout/HorizontalMultiLevelHierarchy#23"/>
    <dgm:cxn modelId="{A0ECBE30-C662-794C-B6AC-A13F983723A6}" type="presOf" srcId="{A6BFA6A7-3FEC-C941-B14D-B1FB82BA2FEF}" destId="{25D4424C-7C91-9D48-AD46-40F6F7864D8E}" srcOrd="0" destOrd="0" presId="urn:microsoft.com/office/officeart/2008/layout/HorizontalMultiLevelHierarchy#23"/>
    <dgm:cxn modelId="{77270636-E28F-5248-982E-17DE2756F8CB}" srcId="{6E19308C-D7C8-4749-9FF8-54EE1B31C7A4}" destId="{960F1BA2-51A2-4940-B4EC-111CBDDE7080}" srcOrd="2" destOrd="0" parTransId="{49F181FD-0FF3-264F-A035-3BD0A480AEE6}" sibTransId="{26E26E78-7790-7A4F-82EA-41DABB8BE28C}"/>
    <dgm:cxn modelId="{53542260-7D4B-C047-BC8B-FB126581B837}" type="presOf" srcId="{32F79D00-337A-4EFC-AD18-622BA0A79D13}" destId="{C8360D41-9A43-428D-AC82-85A5EBD07556}" srcOrd="0" destOrd="0" presId="urn:microsoft.com/office/officeart/2008/layout/HorizontalMultiLevelHierarchy#23"/>
    <dgm:cxn modelId="{1CB7B263-0E9A-4D76-AA29-908BA165A6BF}" srcId="{B867AD2F-4F48-4BCE-911A-FB948E110DFC}" destId="{11E3109C-EAA3-46D0-A37E-52A9DEF2BF3F}" srcOrd="2" destOrd="0" parTransId="{B5D7F80D-E950-43CD-907D-47F88AAE4E92}" sibTransId="{A681E7EF-00E8-4E7D-8C9D-15D8A3683142}"/>
    <dgm:cxn modelId="{19B2266E-DB3C-DE46-83F0-16C07A979995}" srcId="{6E19308C-D7C8-4749-9FF8-54EE1B31C7A4}" destId="{D91CFE95-5582-844B-9C95-00E881B0D1E2}" srcOrd="0" destOrd="0" parTransId="{A1C57414-D645-0748-9DC7-66747100BD84}" sibTransId="{AC93C15B-898C-4140-A12F-FC790ACBEEE7}"/>
    <dgm:cxn modelId="{2B1F874E-FE75-7B4D-80F4-172407605B23}" type="presOf" srcId="{960F1BA2-51A2-4940-B4EC-111CBDDE7080}" destId="{F1D80A71-6878-8C4B-831D-8655149CD05C}" srcOrd="0" destOrd="0" presId="urn:microsoft.com/office/officeart/2008/layout/HorizontalMultiLevelHierarchy#23"/>
    <dgm:cxn modelId="{78510273-79F7-964A-B7DD-39F50F10AB34}" type="presOf" srcId="{0D5BED98-6C20-4A9F-816D-01ABCCB10BA4}" destId="{DEE368E8-2B44-456D-99C1-BD363FE9F196}" srcOrd="0" destOrd="0" presId="urn:microsoft.com/office/officeart/2008/layout/HorizontalMultiLevelHierarchy#23"/>
    <dgm:cxn modelId="{80803054-2B52-3641-B396-FFEE96780A43}" srcId="{6E19308C-D7C8-4749-9FF8-54EE1B31C7A4}" destId="{77B7C68B-9885-D640-9191-2BB1F91A51E9}" srcOrd="1" destOrd="0" parTransId="{A6BFA6A7-3FEC-C941-B14D-B1FB82BA2FEF}" sibTransId="{A0B661E4-71C4-054D-BE69-AC172E94D02C}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9C8B2576-AF88-4D4F-9758-AFB5CCDC95B4}" type="presOf" srcId="{11E3109C-EAA3-46D0-A37E-52A9DEF2BF3F}" destId="{17655575-1302-4297-844B-C83B2862725B}" srcOrd="0" destOrd="0" presId="urn:microsoft.com/office/officeart/2008/layout/HorizontalMultiLevelHierarchy#23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E749D97C-570A-A144-9931-3B8BC0D9510D}" type="presOf" srcId="{D94ADEDF-E1C8-44F1-BC50-4B1908A9FE8F}" destId="{AC08A4BA-CF1E-416E-AC1B-499FCA46236C}" srcOrd="0" destOrd="0" presId="urn:microsoft.com/office/officeart/2008/layout/HorizontalMultiLevelHierarchy#23"/>
    <dgm:cxn modelId="{4D98917E-4B52-3148-80DA-91734EE6E72A}" type="presOf" srcId="{34D2FA55-A691-2944-B19F-767FACC5D339}" destId="{B28E3AA1-7033-3743-9710-8519320B17EF}" srcOrd="0" destOrd="0" presId="urn:microsoft.com/office/officeart/2008/layout/HorizontalMultiLevelHierarchy#23"/>
    <dgm:cxn modelId="{F63F8B81-95E1-904A-8C35-9155267F7F51}" type="presOf" srcId="{A1C57414-D645-0748-9DC7-66747100BD84}" destId="{F101DB4F-081C-C944-ACCE-B3903987D8E4}" srcOrd="1" destOrd="0" presId="urn:microsoft.com/office/officeart/2008/layout/HorizontalMultiLevelHierarchy#23"/>
    <dgm:cxn modelId="{A50D2C83-6037-CC45-9333-AA10996898FE}" type="presOf" srcId="{A6BFA6A7-3FEC-C941-B14D-B1FB82BA2FEF}" destId="{8B7E8CB1-6BF0-7B4B-87B2-A51D49EBFC38}" srcOrd="1" destOrd="0" presId="urn:microsoft.com/office/officeart/2008/layout/HorizontalMultiLevelHierarchy#23"/>
    <dgm:cxn modelId="{FC7B7985-E06D-6641-AB94-0B933DDB3D42}" type="presOf" srcId="{B867AD2F-4F48-4BCE-911A-FB948E110DFC}" destId="{656A006A-1A54-4195-AB47-ADB4659CBC79}" srcOrd="0" destOrd="0" presId="urn:microsoft.com/office/officeart/2008/layout/HorizontalMultiLevelHierarchy#23"/>
    <dgm:cxn modelId="{B8369C88-D81C-184A-824B-F3D0C31E4315}" type="presOf" srcId="{0411EF7E-7459-BE45-B5D1-CC1A9228039F}" destId="{E3394FB9-EB09-FF45-BE40-5BF40A962DAE}" srcOrd="0" destOrd="0" presId="urn:microsoft.com/office/officeart/2008/layout/HorizontalMultiLevelHierarchy#23"/>
    <dgm:cxn modelId="{496FB188-40C3-DF4C-8120-47A928BB492B}" type="presOf" srcId="{0D7DFCD3-6B9E-48B7-A7EC-09D05BF008A1}" destId="{DE1FD2EF-94B1-45FA-961D-53E42BBB6134}" srcOrd="1" destOrd="0" presId="urn:microsoft.com/office/officeart/2008/layout/HorizontalMultiLevelHierarchy#23"/>
    <dgm:cxn modelId="{D5A16789-7EBB-4C42-8F36-AA518D19F250}" type="presOf" srcId="{49F181FD-0FF3-264F-A035-3BD0A480AEE6}" destId="{27D6C5F9-42C0-264C-A5D8-22420D4E82EA}" srcOrd="0" destOrd="0" presId="urn:microsoft.com/office/officeart/2008/layout/HorizontalMultiLevelHierarchy#23"/>
    <dgm:cxn modelId="{6743CF8F-12D6-F54C-94E3-706D865BFF32}" type="presOf" srcId="{9FD8382B-BF33-4CC2-8F76-FEE5D19EB53D}" destId="{E55747BD-997A-45D8-BC28-18638E5BEFF2}" srcOrd="1" destOrd="0" presId="urn:microsoft.com/office/officeart/2008/layout/HorizontalMultiLevelHierarchy#23"/>
    <dgm:cxn modelId="{0BF5309B-67FC-2F41-A507-9AE4386F5CE7}" type="presOf" srcId="{9FD8382B-BF33-4CC2-8F76-FEE5D19EB53D}" destId="{E8421668-3CBF-4BB7-9016-AB7B780D2FF0}" srcOrd="0" destOrd="0" presId="urn:microsoft.com/office/officeart/2008/layout/HorizontalMultiLevelHierarchy#23"/>
    <dgm:cxn modelId="{E341E79C-8A2E-5747-8A79-0E268BFAB50A}" type="presOf" srcId="{D91CFE95-5582-844B-9C95-00E881B0D1E2}" destId="{021032B0-0B4A-5F4C-9816-513784ADC733}" srcOrd="0" destOrd="0" presId="urn:microsoft.com/office/officeart/2008/layout/HorizontalMultiLevelHierarchy#23"/>
    <dgm:cxn modelId="{FC2BEEA5-8EBA-450C-8827-9C1DC5D1A789}" srcId="{B867AD2F-4F48-4BCE-911A-FB948E110DFC}" destId="{6E19308C-D7C8-4749-9FF8-54EE1B31C7A4}" srcOrd="1" destOrd="0" parTransId="{0E9F03F0-DFDB-4000-9B01-74CA427108F9}" sibTransId="{D6E9A84D-653E-4E54-A3F8-CDE4EB1E4FF0}"/>
    <dgm:cxn modelId="{89AE74A7-AD8E-B24C-9E05-69EB0D3AF9AD}" srcId="{6E19308C-D7C8-4749-9FF8-54EE1B31C7A4}" destId="{A8911F96-D0AD-B740-8EF4-5E8224FA0C5C}" srcOrd="3" destOrd="0" parTransId="{C69A6876-39AC-6D48-A46B-94A141344C6B}" sibTransId="{1643967D-25A2-CB4C-A197-01ABB96D6824}"/>
    <dgm:cxn modelId="{B4DD97A7-21BB-4943-ADE8-FAF2D743B646}" type="presOf" srcId="{C69A6876-39AC-6D48-A46B-94A141344C6B}" destId="{3460F25E-F892-3F42-83A0-45B6EC2D798B}" srcOrd="1" destOrd="0" presId="urn:microsoft.com/office/officeart/2008/layout/HorizontalMultiLevelHierarchy#23"/>
    <dgm:cxn modelId="{E4C5C5AB-2914-7640-9602-62F95055B69B}" type="presOf" srcId="{0D7DFCD3-6B9E-48B7-A7EC-09D05BF008A1}" destId="{85C25F7A-3D30-41DE-BBE7-F1F182E4B989}" srcOrd="0" destOrd="0" presId="urn:microsoft.com/office/officeart/2008/layout/HorizontalMultiLevelHierarchy#23"/>
    <dgm:cxn modelId="{6D0BD5B0-1FAC-824A-9D6F-F75E6DD41D2E}" type="presOf" srcId="{0411EF7E-7459-BE45-B5D1-CC1A9228039F}" destId="{D58F1E58-FB40-9549-A6F2-F883E0F02F98}" srcOrd="1" destOrd="0" presId="urn:microsoft.com/office/officeart/2008/layout/HorizontalMultiLevelHierarchy#23"/>
    <dgm:cxn modelId="{D705FFB4-4707-5748-9A20-AC36DF7F6EC0}" type="presOf" srcId="{49F181FD-0FF3-264F-A035-3BD0A480AEE6}" destId="{87A370E5-26AE-6F4B-8395-8F53AE688956}" srcOrd="1" destOrd="0" presId="urn:microsoft.com/office/officeart/2008/layout/HorizontalMultiLevelHierarchy#23"/>
    <dgm:cxn modelId="{592ADAC1-5EDF-7341-9BD5-0B007F579486}" type="presOf" srcId="{EB6E7C03-80E7-7C4E-B5EC-3A1E6F6BA68F}" destId="{8EE790A3-9202-374D-8BB7-F38A531909BA}" srcOrd="0" destOrd="0" presId="urn:microsoft.com/office/officeart/2008/layout/HorizontalMultiLevelHierarchy#23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A94C4BD9-31DF-8F46-95D5-08A94F5FB5B9}" type="presOf" srcId="{47014034-32FE-1346-A5B5-EC6FA4AC0259}" destId="{B4DEC962-28DA-6747-B87E-08A93DEA0DF1}" srcOrd="0" destOrd="0" presId="urn:microsoft.com/office/officeart/2008/layout/HorizontalMultiLevelHierarchy#23"/>
    <dgm:cxn modelId="{E14C36DE-ECF5-5544-8D4E-B69912DA86D5}" type="presOf" srcId="{D94ADEDF-E1C8-44F1-BC50-4B1908A9FE8F}" destId="{D0DB6FF8-68CB-45A5-BC80-1D7A6229A2D1}" srcOrd="1" destOrd="0" presId="urn:microsoft.com/office/officeart/2008/layout/HorizontalMultiLevelHierarchy#23"/>
    <dgm:cxn modelId="{C045BBDE-D82F-3B40-8C7C-5EE58143720D}" type="presOf" srcId="{B5D7F80D-E950-43CD-907D-47F88AAE4E92}" destId="{866A6F1E-8B49-4575-B1E3-9CB607631421}" srcOrd="1" destOrd="0" presId="urn:microsoft.com/office/officeart/2008/layout/HorizontalMultiLevelHierarchy#23"/>
    <dgm:cxn modelId="{5E2B21E1-56B3-2640-BC34-4218B95251C8}" type="presOf" srcId="{A1C57414-D645-0748-9DC7-66747100BD84}" destId="{E918BA9D-A0F9-F744-BE74-CAA1286261E3}" srcOrd="0" destOrd="0" presId="urn:microsoft.com/office/officeart/2008/layout/HorizontalMultiLevelHierarchy#23"/>
    <dgm:cxn modelId="{0A4ED8E1-6EB4-ED46-8344-CD2C6B20B1D7}" type="presOf" srcId="{0E9F03F0-DFDB-4000-9B01-74CA427108F9}" destId="{F10E4C86-B0DC-4A44-85CE-7A235154EE2F}" srcOrd="1" destOrd="0" presId="urn:microsoft.com/office/officeart/2008/layout/HorizontalMultiLevelHierarchy#23"/>
    <dgm:cxn modelId="{B28E99EF-9CAC-5144-8492-A5EC91A804E8}" type="presOf" srcId="{47014034-32FE-1346-A5B5-EC6FA4AC0259}" destId="{E464BCC8-4BA5-0D4E-9E09-BF5E844BDBBC}" srcOrd="1" destOrd="0" presId="urn:microsoft.com/office/officeart/2008/layout/HorizontalMultiLevelHierarchy#23"/>
    <dgm:cxn modelId="{0956BBF2-169A-3240-BCC8-D5C34FE4DB17}" type="presOf" srcId="{DFB11B8C-281C-41C2-949F-A20DDC588FEF}" destId="{2893070B-6953-4C81-9304-64EA4D15DFAB}" srcOrd="0" destOrd="0" presId="urn:microsoft.com/office/officeart/2008/layout/HorizontalMultiLevelHierarchy#23"/>
    <dgm:cxn modelId="{BCA86CF9-55C5-BA44-81D3-9DEA4874B920}" srcId="{11E3109C-EAA3-46D0-A37E-52A9DEF2BF3F}" destId="{EB6E7C03-80E7-7C4E-B5EC-3A1E6F6BA68F}" srcOrd="0" destOrd="0" parTransId="{0411EF7E-7459-BE45-B5D1-CC1A9228039F}" sibTransId="{30FCE0C3-EF32-F24F-AFF6-3D49AC0A8F49}"/>
    <dgm:cxn modelId="{AC306007-6B43-C74D-BD83-1ABC7EC27166}" type="presParOf" srcId="{DEE368E8-2B44-456D-99C1-BD363FE9F196}" destId="{C7ED5D3E-6918-42B8-8732-59079FCCDFA9}" srcOrd="0" destOrd="0" presId="urn:microsoft.com/office/officeart/2008/layout/HorizontalMultiLevelHierarchy#23"/>
    <dgm:cxn modelId="{510E133B-1D6F-9340-85E4-309934792155}" type="presParOf" srcId="{C7ED5D3E-6918-42B8-8732-59079FCCDFA9}" destId="{656A006A-1A54-4195-AB47-ADB4659CBC79}" srcOrd="0" destOrd="0" presId="urn:microsoft.com/office/officeart/2008/layout/HorizontalMultiLevelHierarchy#23"/>
    <dgm:cxn modelId="{729A7B74-66AC-FF4D-8562-E2D93378FED4}" type="presParOf" srcId="{C7ED5D3E-6918-42B8-8732-59079FCCDFA9}" destId="{C8F0A1F2-441E-477C-85D0-B13C3A31DADB}" srcOrd="1" destOrd="0" presId="urn:microsoft.com/office/officeart/2008/layout/HorizontalMultiLevelHierarchy#23"/>
    <dgm:cxn modelId="{0D070CC5-8179-F34E-935F-B4D3F36D4588}" type="presParOf" srcId="{C8F0A1F2-441E-477C-85D0-B13C3A31DADB}" destId="{E8421668-3CBF-4BB7-9016-AB7B780D2FF0}" srcOrd="0" destOrd="0" presId="urn:microsoft.com/office/officeart/2008/layout/HorizontalMultiLevelHierarchy#23"/>
    <dgm:cxn modelId="{8E426F5C-8F44-DE42-A910-B8AC00A79B57}" type="presParOf" srcId="{E8421668-3CBF-4BB7-9016-AB7B780D2FF0}" destId="{E55747BD-997A-45D8-BC28-18638E5BEFF2}" srcOrd="0" destOrd="0" presId="urn:microsoft.com/office/officeart/2008/layout/HorizontalMultiLevelHierarchy#23"/>
    <dgm:cxn modelId="{E3717E29-BE24-1C47-865B-0C8C824796DD}" type="presParOf" srcId="{C8F0A1F2-441E-477C-85D0-B13C3A31DADB}" destId="{AE014FD4-BF65-4A4F-AFC9-1D189EBF6A95}" srcOrd="1" destOrd="0" presId="urn:microsoft.com/office/officeart/2008/layout/HorizontalMultiLevelHierarchy#23"/>
    <dgm:cxn modelId="{C0268641-6F10-584F-AE11-E7BA1ECA9B2E}" type="presParOf" srcId="{AE014FD4-BF65-4A4F-AFC9-1D189EBF6A95}" destId="{2893070B-6953-4C81-9304-64EA4D15DFAB}" srcOrd="0" destOrd="0" presId="urn:microsoft.com/office/officeart/2008/layout/HorizontalMultiLevelHierarchy#23"/>
    <dgm:cxn modelId="{68654D38-9E95-2B4A-B0A2-24E415CCAA68}" type="presParOf" srcId="{AE014FD4-BF65-4A4F-AFC9-1D189EBF6A95}" destId="{E400AE39-A99D-48EE-9476-C7E25BC8F030}" srcOrd="1" destOrd="0" presId="urn:microsoft.com/office/officeart/2008/layout/HorizontalMultiLevelHierarchy#23"/>
    <dgm:cxn modelId="{94E8A4D4-A6DA-4146-866A-86BAA2B25524}" type="presParOf" srcId="{E400AE39-A99D-48EE-9476-C7E25BC8F030}" destId="{AC08A4BA-CF1E-416E-AC1B-499FCA46236C}" srcOrd="0" destOrd="0" presId="urn:microsoft.com/office/officeart/2008/layout/HorizontalMultiLevelHierarchy#23"/>
    <dgm:cxn modelId="{8B7A2B58-AD95-BE46-9E85-7341D603F327}" type="presParOf" srcId="{AC08A4BA-CF1E-416E-AC1B-499FCA46236C}" destId="{D0DB6FF8-68CB-45A5-BC80-1D7A6229A2D1}" srcOrd="0" destOrd="0" presId="urn:microsoft.com/office/officeart/2008/layout/HorizontalMultiLevelHierarchy#23"/>
    <dgm:cxn modelId="{E7858796-05CE-F54C-BF8D-D74AA0CB18C5}" type="presParOf" srcId="{E400AE39-A99D-48EE-9476-C7E25BC8F030}" destId="{BD28A73E-FC64-458C-8A0D-B71718C29A68}" srcOrd="1" destOrd="0" presId="urn:microsoft.com/office/officeart/2008/layout/HorizontalMultiLevelHierarchy#23"/>
    <dgm:cxn modelId="{E84B66B6-E80B-754F-B030-A6B75F370778}" type="presParOf" srcId="{BD28A73E-FC64-458C-8A0D-B71718C29A68}" destId="{C8360D41-9A43-428D-AC82-85A5EBD07556}" srcOrd="0" destOrd="0" presId="urn:microsoft.com/office/officeart/2008/layout/HorizontalMultiLevelHierarchy#23"/>
    <dgm:cxn modelId="{31E9EA3B-8AD7-AF4C-A48A-8CDEF93DF4D8}" type="presParOf" srcId="{BD28A73E-FC64-458C-8A0D-B71718C29A68}" destId="{EC7464F0-090F-4E0E-B5F4-046F6B37D633}" srcOrd="1" destOrd="0" presId="urn:microsoft.com/office/officeart/2008/layout/HorizontalMultiLevelHierarchy#23"/>
    <dgm:cxn modelId="{E3A7DF9A-1360-7E46-B5DC-2EFC0228052F}" type="presParOf" srcId="{E400AE39-A99D-48EE-9476-C7E25BC8F030}" destId="{85C25F7A-3D30-41DE-BBE7-F1F182E4B989}" srcOrd="2" destOrd="0" presId="urn:microsoft.com/office/officeart/2008/layout/HorizontalMultiLevelHierarchy#23"/>
    <dgm:cxn modelId="{B675EE7B-751C-8044-9A28-C3EE2BD76093}" type="presParOf" srcId="{85C25F7A-3D30-41DE-BBE7-F1F182E4B989}" destId="{DE1FD2EF-94B1-45FA-961D-53E42BBB6134}" srcOrd="0" destOrd="0" presId="urn:microsoft.com/office/officeart/2008/layout/HorizontalMultiLevelHierarchy#23"/>
    <dgm:cxn modelId="{CC30E150-F308-9F4F-8FF7-ECD3433DA4F2}" type="presParOf" srcId="{E400AE39-A99D-48EE-9476-C7E25BC8F030}" destId="{8F5E7CC7-BE09-4CA9-AA89-950188D6BBA0}" srcOrd="3" destOrd="0" presId="urn:microsoft.com/office/officeart/2008/layout/HorizontalMultiLevelHierarchy#23"/>
    <dgm:cxn modelId="{F8B74AC7-559D-454E-B120-F72E60F483CF}" type="presParOf" srcId="{8F5E7CC7-BE09-4CA9-AA89-950188D6BBA0}" destId="{26C5888F-C1D8-497A-8D3B-4D548C0CED3B}" srcOrd="0" destOrd="0" presId="urn:microsoft.com/office/officeart/2008/layout/HorizontalMultiLevelHierarchy#23"/>
    <dgm:cxn modelId="{B74BD64F-ED56-354C-99E0-F2CC0B4F2B96}" type="presParOf" srcId="{8F5E7CC7-BE09-4CA9-AA89-950188D6BBA0}" destId="{56387F3F-F8D3-41C7-A0CF-B88E7AC2CA96}" srcOrd="1" destOrd="0" presId="urn:microsoft.com/office/officeart/2008/layout/HorizontalMultiLevelHierarchy#23"/>
    <dgm:cxn modelId="{86E4A6B2-C428-B143-AD51-6492F62CB1EB}" type="presParOf" srcId="{E400AE39-A99D-48EE-9476-C7E25BC8F030}" destId="{B4DEC962-28DA-6747-B87E-08A93DEA0DF1}" srcOrd="4" destOrd="0" presId="urn:microsoft.com/office/officeart/2008/layout/HorizontalMultiLevelHierarchy#23"/>
    <dgm:cxn modelId="{D2850687-1BF2-304E-BBC4-44F261AD220F}" type="presParOf" srcId="{B4DEC962-28DA-6747-B87E-08A93DEA0DF1}" destId="{E464BCC8-4BA5-0D4E-9E09-BF5E844BDBBC}" srcOrd="0" destOrd="0" presId="urn:microsoft.com/office/officeart/2008/layout/HorizontalMultiLevelHierarchy#23"/>
    <dgm:cxn modelId="{D2AF7797-3FCF-B045-BBEF-C16ABD2BFA78}" type="presParOf" srcId="{E400AE39-A99D-48EE-9476-C7E25BC8F030}" destId="{750EFC80-02A5-554F-A9E2-4BAA30DCC871}" srcOrd="5" destOrd="0" presId="urn:microsoft.com/office/officeart/2008/layout/HorizontalMultiLevelHierarchy#23"/>
    <dgm:cxn modelId="{C7DB5A26-FB8E-AD4C-8810-1BE69E80B590}" type="presParOf" srcId="{750EFC80-02A5-554F-A9E2-4BAA30DCC871}" destId="{B28E3AA1-7033-3743-9710-8519320B17EF}" srcOrd="0" destOrd="0" presId="urn:microsoft.com/office/officeart/2008/layout/HorizontalMultiLevelHierarchy#23"/>
    <dgm:cxn modelId="{162F8089-7EB9-D54C-BCE0-BEFE1D611810}" type="presParOf" srcId="{750EFC80-02A5-554F-A9E2-4BAA30DCC871}" destId="{A23FF35E-5A0B-E24D-B420-53FC8C788F4D}" srcOrd="1" destOrd="0" presId="urn:microsoft.com/office/officeart/2008/layout/HorizontalMultiLevelHierarchy#23"/>
    <dgm:cxn modelId="{57733DC8-FF4B-644C-B821-58AEA134664D}" type="presParOf" srcId="{C8F0A1F2-441E-477C-85D0-B13C3A31DADB}" destId="{006AA914-0667-48C7-91ED-77947128B337}" srcOrd="2" destOrd="0" presId="urn:microsoft.com/office/officeart/2008/layout/HorizontalMultiLevelHierarchy#23"/>
    <dgm:cxn modelId="{A6F5437C-44BF-8742-ADA8-43B3F4928504}" type="presParOf" srcId="{006AA914-0667-48C7-91ED-77947128B337}" destId="{F10E4C86-B0DC-4A44-85CE-7A235154EE2F}" srcOrd="0" destOrd="0" presId="urn:microsoft.com/office/officeart/2008/layout/HorizontalMultiLevelHierarchy#23"/>
    <dgm:cxn modelId="{3397C8C1-29DE-4448-85ED-C5D41B3EEE63}" type="presParOf" srcId="{C8F0A1F2-441E-477C-85D0-B13C3A31DADB}" destId="{05824C2D-0FB7-4330-A4D4-77DD79972573}" srcOrd="3" destOrd="0" presId="urn:microsoft.com/office/officeart/2008/layout/HorizontalMultiLevelHierarchy#23"/>
    <dgm:cxn modelId="{DA1BF24D-066E-E341-A4B9-A2FD5E87E473}" type="presParOf" srcId="{05824C2D-0FB7-4330-A4D4-77DD79972573}" destId="{57ED06FB-63F0-4545-86FC-0E05BD63419F}" srcOrd="0" destOrd="0" presId="urn:microsoft.com/office/officeart/2008/layout/HorizontalMultiLevelHierarchy#23"/>
    <dgm:cxn modelId="{C1B9870D-E273-E34C-A5BD-28E226C1E925}" type="presParOf" srcId="{05824C2D-0FB7-4330-A4D4-77DD79972573}" destId="{7DB0E4FA-CAE8-46A9-9F1D-6231B6521A22}" srcOrd="1" destOrd="0" presId="urn:microsoft.com/office/officeart/2008/layout/HorizontalMultiLevelHierarchy#23"/>
    <dgm:cxn modelId="{C4C1FEAE-295A-D649-87AE-DB1F9A278417}" type="presParOf" srcId="{7DB0E4FA-CAE8-46A9-9F1D-6231B6521A22}" destId="{E918BA9D-A0F9-F744-BE74-CAA1286261E3}" srcOrd="0" destOrd="0" presId="urn:microsoft.com/office/officeart/2008/layout/HorizontalMultiLevelHierarchy#23"/>
    <dgm:cxn modelId="{544E6613-B8B4-5743-9B2E-8C7EF9943F98}" type="presParOf" srcId="{E918BA9D-A0F9-F744-BE74-CAA1286261E3}" destId="{F101DB4F-081C-C944-ACCE-B3903987D8E4}" srcOrd="0" destOrd="0" presId="urn:microsoft.com/office/officeart/2008/layout/HorizontalMultiLevelHierarchy#23"/>
    <dgm:cxn modelId="{9715EB54-DAEF-564D-9379-C36C60B6E5BD}" type="presParOf" srcId="{7DB0E4FA-CAE8-46A9-9F1D-6231B6521A22}" destId="{5EE431F5-9DF2-2740-8C14-708C70486CC9}" srcOrd="1" destOrd="0" presId="urn:microsoft.com/office/officeart/2008/layout/HorizontalMultiLevelHierarchy#23"/>
    <dgm:cxn modelId="{4695F5E3-93AE-2942-B0F5-45C404FADD47}" type="presParOf" srcId="{5EE431F5-9DF2-2740-8C14-708C70486CC9}" destId="{021032B0-0B4A-5F4C-9816-513784ADC733}" srcOrd="0" destOrd="0" presId="urn:microsoft.com/office/officeart/2008/layout/HorizontalMultiLevelHierarchy#23"/>
    <dgm:cxn modelId="{ECD39678-C9CC-EA4B-8196-5EC029712B3B}" type="presParOf" srcId="{5EE431F5-9DF2-2740-8C14-708C70486CC9}" destId="{085F74F0-A07B-1E43-B899-B4C6B77711C5}" srcOrd="1" destOrd="0" presId="urn:microsoft.com/office/officeart/2008/layout/HorizontalMultiLevelHierarchy#23"/>
    <dgm:cxn modelId="{BF9532AF-D781-094B-ADC5-5E2B52AB7DEE}" type="presParOf" srcId="{7DB0E4FA-CAE8-46A9-9F1D-6231B6521A22}" destId="{25D4424C-7C91-9D48-AD46-40F6F7864D8E}" srcOrd="2" destOrd="0" presId="urn:microsoft.com/office/officeart/2008/layout/HorizontalMultiLevelHierarchy#23"/>
    <dgm:cxn modelId="{F8104B7C-2231-4942-86C1-3C7CF6ADD6F8}" type="presParOf" srcId="{25D4424C-7C91-9D48-AD46-40F6F7864D8E}" destId="{8B7E8CB1-6BF0-7B4B-87B2-A51D49EBFC38}" srcOrd="0" destOrd="0" presId="urn:microsoft.com/office/officeart/2008/layout/HorizontalMultiLevelHierarchy#23"/>
    <dgm:cxn modelId="{ED1764DB-F1E0-404E-8752-BAA551BCA7F8}" type="presParOf" srcId="{7DB0E4FA-CAE8-46A9-9F1D-6231B6521A22}" destId="{7A95BD5B-DED0-424F-9E93-DA3C01457616}" srcOrd="3" destOrd="0" presId="urn:microsoft.com/office/officeart/2008/layout/HorizontalMultiLevelHierarchy#23"/>
    <dgm:cxn modelId="{BA6FA8F7-8B7E-494E-9F19-62E539B37E60}" type="presParOf" srcId="{7A95BD5B-DED0-424F-9E93-DA3C01457616}" destId="{7E16A230-4F3A-DA48-A0D6-2513BDFD0688}" srcOrd="0" destOrd="0" presId="urn:microsoft.com/office/officeart/2008/layout/HorizontalMultiLevelHierarchy#23"/>
    <dgm:cxn modelId="{3442CA59-9693-E740-81A0-F1B8E508E687}" type="presParOf" srcId="{7A95BD5B-DED0-424F-9E93-DA3C01457616}" destId="{762B75A7-165E-8C43-B852-9C4FA6E50801}" srcOrd="1" destOrd="0" presId="urn:microsoft.com/office/officeart/2008/layout/HorizontalMultiLevelHierarchy#23"/>
    <dgm:cxn modelId="{3A82F36A-2C3A-C743-85C2-B7738491DCB3}" type="presParOf" srcId="{7DB0E4FA-CAE8-46A9-9F1D-6231B6521A22}" destId="{27D6C5F9-42C0-264C-A5D8-22420D4E82EA}" srcOrd="4" destOrd="0" presId="urn:microsoft.com/office/officeart/2008/layout/HorizontalMultiLevelHierarchy#23"/>
    <dgm:cxn modelId="{0EB300F5-C7F1-9847-AC2B-E3EB1CFCAE29}" type="presParOf" srcId="{27D6C5F9-42C0-264C-A5D8-22420D4E82EA}" destId="{87A370E5-26AE-6F4B-8395-8F53AE688956}" srcOrd="0" destOrd="0" presId="urn:microsoft.com/office/officeart/2008/layout/HorizontalMultiLevelHierarchy#23"/>
    <dgm:cxn modelId="{BA294C97-0685-1345-B057-3D43CF76E81A}" type="presParOf" srcId="{7DB0E4FA-CAE8-46A9-9F1D-6231B6521A22}" destId="{1511DF1E-800F-8240-985B-7556F079A3DE}" srcOrd="5" destOrd="0" presId="urn:microsoft.com/office/officeart/2008/layout/HorizontalMultiLevelHierarchy#23"/>
    <dgm:cxn modelId="{27BCBB2A-0DD5-C048-AA5B-76147C0B7A33}" type="presParOf" srcId="{1511DF1E-800F-8240-985B-7556F079A3DE}" destId="{F1D80A71-6878-8C4B-831D-8655149CD05C}" srcOrd="0" destOrd="0" presId="urn:microsoft.com/office/officeart/2008/layout/HorizontalMultiLevelHierarchy#23"/>
    <dgm:cxn modelId="{DA8C3D69-4425-B448-8FFE-270B9B335160}" type="presParOf" srcId="{1511DF1E-800F-8240-985B-7556F079A3DE}" destId="{1424BB44-D26F-8E41-B2E8-FF30292FC66A}" srcOrd="1" destOrd="0" presId="urn:microsoft.com/office/officeart/2008/layout/HorizontalMultiLevelHierarchy#23"/>
    <dgm:cxn modelId="{DBA7AEC1-E6C7-0046-B897-72F6317C9487}" type="presParOf" srcId="{7DB0E4FA-CAE8-46A9-9F1D-6231B6521A22}" destId="{2EBBE909-AA2E-544C-A014-DEC5C9991D18}" srcOrd="6" destOrd="0" presId="urn:microsoft.com/office/officeart/2008/layout/HorizontalMultiLevelHierarchy#23"/>
    <dgm:cxn modelId="{F928BB94-E69B-204D-8336-1C587FCD07D8}" type="presParOf" srcId="{2EBBE909-AA2E-544C-A014-DEC5C9991D18}" destId="{3460F25E-F892-3F42-83A0-45B6EC2D798B}" srcOrd="0" destOrd="0" presId="urn:microsoft.com/office/officeart/2008/layout/HorizontalMultiLevelHierarchy#23"/>
    <dgm:cxn modelId="{0ADB4187-B5B6-3945-A3D2-BA84E14B1F2D}" type="presParOf" srcId="{7DB0E4FA-CAE8-46A9-9F1D-6231B6521A22}" destId="{6F7439CC-1632-554B-B38C-D0F2B716A3FC}" srcOrd="7" destOrd="0" presId="urn:microsoft.com/office/officeart/2008/layout/HorizontalMultiLevelHierarchy#23"/>
    <dgm:cxn modelId="{6106D84A-505E-5447-A7D1-9A0C4573EB00}" type="presParOf" srcId="{6F7439CC-1632-554B-B38C-D0F2B716A3FC}" destId="{A9F51B28-EF09-C74E-8922-10ACF7FF20C0}" srcOrd="0" destOrd="0" presId="urn:microsoft.com/office/officeart/2008/layout/HorizontalMultiLevelHierarchy#23"/>
    <dgm:cxn modelId="{B9692B21-2ADD-3547-82D1-252565C0A519}" type="presParOf" srcId="{6F7439CC-1632-554B-B38C-D0F2B716A3FC}" destId="{5D87DEA8-9EB6-E54C-AB48-4EB76D3FE1F7}" srcOrd="1" destOrd="0" presId="urn:microsoft.com/office/officeart/2008/layout/HorizontalMultiLevelHierarchy#23"/>
    <dgm:cxn modelId="{8512CCB9-CF21-B14A-94AC-6349CDDE6332}" type="presParOf" srcId="{C8F0A1F2-441E-477C-85D0-B13C3A31DADB}" destId="{2FE9C504-FB4B-4545-8532-2DB2D6AE3D71}" srcOrd="4" destOrd="0" presId="urn:microsoft.com/office/officeart/2008/layout/HorizontalMultiLevelHierarchy#23"/>
    <dgm:cxn modelId="{6758D1BF-CE3A-BA4C-B2D6-D6AC650EBFF2}" type="presParOf" srcId="{2FE9C504-FB4B-4545-8532-2DB2D6AE3D71}" destId="{866A6F1E-8B49-4575-B1E3-9CB607631421}" srcOrd="0" destOrd="0" presId="urn:microsoft.com/office/officeart/2008/layout/HorizontalMultiLevelHierarchy#23"/>
    <dgm:cxn modelId="{5B81FA87-E726-C34C-AFFA-131205020EF8}" type="presParOf" srcId="{C8F0A1F2-441E-477C-85D0-B13C3A31DADB}" destId="{D02BA301-D288-4F7F-8D92-3A6C90C74888}" srcOrd="5" destOrd="0" presId="urn:microsoft.com/office/officeart/2008/layout/HorizontalMultiLevelHierarchy#23"/>
    <dgm:cxn modelId="{F105C064-E102-6840-AD06-1AA209C8DFC6}" type="presParOf" srcId="{D02BA301-D288-4F7F-8D92-3A6C90C74888}" destId="{17655575-1302-4297-844B-C83B2862725B}" srcOrd="0" destOrd="0" presId="urn:microsoft.com/office/officeart/2008/layout/HorizontalMultiLevelHierarchy#23"/>
    <dgm:cxn modelId="{9826145C-6327-ED4F-B038-1845AAC90669}" type="presParOf" srcId="{D02BA301-D288-4F7F-8D92-3A6C90C74888}" destId="{A92C75FF-9DEF-43A0-9C36-426B3BAEDBD2}" srcOrd="1" destOrd="0" presId="urn:microsoft.com/office/officeart/2008/layout/HorizontalMultiLevelHierarchy#23"/>
    <dgm:cxn modelId="{4DFDBC9D-4796-F943-A442-2C5196145F4B}" type="presParOf" srcId="{A92C75FF-9DEF-43A0-9C36-426B3BAEDBD2}" destId="{E3394FB9-EB09-FF45-BE40-5BF40A962DAE}" srcOrd="0" destOrd="0" presId="urn:microsoft.com/office/officeart/2008/layout/HorizontalMultiLevelHierarchy#23"/>
    <dgm:cxn modelId="{95BAD503-2194-E743-8E2E-38E214175D0F}" type="presParOf" srcId="{E3394FB9-EB09-FF45-BE40-5BF40A962DAE}" destId="{D58F1E58-FB40-9549-A6F2-F883E0F02F98}" srcOrd="0" destOrd="0" presId="urn:microsoft.com/office/officeart/2008/layout/HorizontalMultiLevelHierarchy#23"/>
    <dgm:cxn modelId="{5014A701-070B-F845-8C42-0371A79A31DA}" type="presParOf" srcId="{A92C75FF-9DEF-43A0-9C36-426B3BAEDBD2}" destId="{238308C9-9A9B-554F-BCAF-D61AF3128D52}" srcOrd="1" destOrd="0" presId="urn:microsoft.com/office/officeart/2008/layout/HorizontalMultiLevelHierarchy#23"/>
    <dgm:cxn modelId="{1B7EC72E-3DCE-DD40-BC0E-EFD876E8251F}" type="presParOf" srcId="{238308C9-9A9B-554F-BCAF-D61AF3128D52}" destId="{8EE790A3-9202-374D-8BB7-F38A531909BA}" srcOrd="0" destOrd="0" presId="urn:microsoft.com/office/officeart/2008/layout/HorizontalMultiLevelHierarchy#23"/>
    <dgm:cxn modelId="{32683DF9-E00D-4B43-801C-74B340A5FE79}" type="presParOf" srcId="{238308C9-9A9B-554F-BCAF-D61AF3128D52}" destId="{EC3042D1-7600-5A42-8E17-3BF4433874FD}" srcOrd="1" destOrd="0" presId="urn:microsoft.com/office/officeart/2008/layout/HorizontalMultiLevelHierarchy#2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8/layout/HorizontalMultiLevelHierarchy#24" loCatId="" qsTypeId="urn:microsoft.com/office/officeart/2005/8/quickstyle/simple1#31" qsCatId="simple" csTypeId="urn:microsoft.com/office/officeart/2005/8/colors/accent5_1#31" csCatId="accent5" phldr="1"/>
      <dgm:spPr/>
      <dgm:t>
        <a:bodyPr/>
        <a:lstStyle/>
        <a:p>
          <a:endParaRPr lang="zh-CN" altLang="en-US"/>
        </a:p>
      </dgm:t>
    </dgm:pt>
    <dgm:pt modelId="{17092129-36A8-BD41-893F-066272E2467F}">
      <dgm:prSet phldrT="[文本]" custT="1"/>
      <dgm:spPr/>
      <dgm:t>
        <a:bodyPr/>
        <a:lstStyle/>
        <a:p>
          <a:pPr algn="ctr"/>
          <a:r>
            <a:rPr lang="en-US" altLang="zh-CN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1-</a:t>
          </a:r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物质世界及其规律</a:t>
          </a:r>
        </a:p>
      </dgm:t>
    </dgm:pt>
    <dgm:pt modelId="{19EAEAE9-FFED-D542-9D8A-5D951EBBF1D5}" type="parTrans" cxnId="{6411B1EF-D5F7-634E-A425-CC9F51B7EFBB}">
      <dgm:prSet/>
      <dgm:spPr/>
      <dgm:t>
        <a:bodyPr/>
        <a:lstStyle/>
        <a:p>
          <a:endParaRPr lang="zh-CN" altLang="en-US"/>
        </a:p>
      </dgm:t>
    </dgm:pt>
    <dgm:pt modelId="{EE2BBE51-4617-8A4E-9BBD-E10B4E74F196}" type="sibTrans" cxnId="{6411B1EF-D5F7-634E-A425-CC9F51B7EFBB}">
      <dgm:prSet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pPr algn="l"/>
          <a:r>
            <a:rPr lang="en-US" altLang="zh-CN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pPr algn="l"/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A67C735-BC0A-B44D-8121-C082CBB24632}">
      <dgm:prSet phldrT="[文本]" custT="1"/>
      <dgm:spPr/>
      <dgm:t>
        <a:bodyPr/>
        <a:lstStyle/>
        <a:p>
          <a:pPr algn="l"/>
          <a:r>
            <a:rPr lang="en-US" altLang="zh-CN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普遍联系和永恒发展</a:t>
          </a:r>
        </a:p>
      </dgm:t>
    </dgm:pt>
    <dgm:pt modelId="{E3E7B910-C48D-264A-96B6-46298B1BF70F}" type="parTrans" cxnId="{84FB4528-382A-6E4B-BDC0-D904F03759BF}">
      <dgm:prSet/>
      <dgm:spPr/>
      <dgm:t>
        <a:bodyPr/>
        <a:lstStyle/>
        <a:p>
          <a:pPr algn="l"/>
          <a:endParaRPr lang="zh-CN" altLang="en-US"/>
        </a:p>
      </dgm:t>
    </dgm:pt>
    <dgm:pt modelId="{DD109EF3-727D-1D4A-9995-C1FCA19859E1}" type="sib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E3AD4E4A-0804-6F4B-B509-4657AF8A4D65}">
      <dgm:prSet phldrT="[文本]" custT="1"/>
      <dgm:spPr/>
      <dgm:t>
        <a:bodyPr/>
        <a:lstStyle/>
        <a:p>
          <a:pPr algn="l"/>
          <a:r>
            <a:rPr lang="en-US" altLang="zh-CN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客观规律性和主观能动性</a:t>
          </a:r>
        </a:p>
      </dgm:t>
    </dgm:pt>
    <dgm:pt modelId="{DF6992F1-9B8C-804E-AFA9-AA00A2C21A99}" type="parTrans" cxnId="{747788A2-DC86-4147-AA2E-9614C314FDF9}">
      <dgm:prSet/>
      <dgm:spPr/>
      <dgm:t>
        <a:bodyPr/>
        <a:lstStyle/>
        <a:p>
          <a:pPr algn="l"/>
          <a:endParaRPr lang="zh-CN" altLang="en-US"/>
        </a:p>
      </dgm:t>
    </dgm:pt>
    <dgm:pt modelId="{A4C55F29-08D3-094B-ABFF-FBA77B2D8D68}" type="sibTrans" cxnId="{747788A2-DC86-4147-AA2E-9614C314FDF9}">
      <dgm:prSet/>
      <dgm:spPr/>
      <dgm:t>
        <a:bodyPr/>
        <a:lstStyle/>
        <a:p>
          <a:endParaRPr lang="zh-CN" altLang="en-US"/>
        </a:p>
      </dgm:t>
    </dgm:pt>
    <dgm:pt modelId="{53960413-CBE5-DD4C-A007-B6C83A4017F8}">
      <dgm:prSet phldrT="[文本]" custT="1"/>
      <dgm:spPr/>
      <dgm:t>
        <a:bodyPr/>
        <a:lstStyle/>
        <a:p>
          <a:pPr algn="l"/>
          <a:r>
            <a:rPr lang="en-US" altLang="zh-CN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4.</a:t>
          </a:r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解放思想、实事求是</a:t>
          </a:r>
        </a:p>
      </dgm:t>
    </dgm:pt>
    <dgm:pt modelId="{7C702ABC-196D-234D-BF6A-36F633560619}" type="parTrans" cxnId="{688A4289-4289-744C-A25E-E7C32AC3DAC6}">
      <dgm:prSet/>
      <dgm:spPr/>
      <dgm:t>
        <a:bodyPr/>
        <a:lstStyle/>
        <a:p>
          <a:pPr algn="l"/>
          <a:endParaRPr lang="zh-CN" altLang="en-US"/>
        </a:p>
      </dgm:t>
    </dgm:pt>
    <dgm:pt modelId="{C3180A93-D30D-FA4A-826B-B5817971BB84}" type="sibTrans" cxnId="{688A4289-4289-744C-A25E-E7C32AC3DAC6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pPr algn="l"/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pPr algn="l"/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pPr algn="l"/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pPr algn="l"/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35B97F71-2B1A-ED4F-8774-C167544CD210}">
      <dgm:prSet custT="1"/>
      <dgm:spPr/>
      <dgm:t>
        <a:bodyPr/>
        <a:lstStyle/>
        <a:p>
          <a:pPr algn="l"/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两大特点</a:t>
          </a:r>
        </a:p>
      </dgm:t>
    </dgm:pt>
    <dgm:pt modelId="{05D187BB-3140-784B-B020-F9225937C4FA}" type="parTrans" cxnId="{4CA38AA7-A9EE-2D45-8143-9EA99FFFE6F4}">
      <dgm:prSet/>
      <dgm:spPr/>
      <dgm:t>
        <a:bodyPr/>
        <a:lstStyle/>
        <a:p>
          <a:pPr algn="l"/>
          <a:endParaRPr lang="zh-CN" altLang="en-US"/>
        </a:p>
      </dgm:t>
    </dgm:pt>
    <dgm:pt modelId="{4C01FC59-C571-534B-B832-AAE814D88181}" type="sib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CC42D779-EFA8-7F49-97BA-A4FE4F52E369}">
      <dgm:prSet custT="1"/>
      <dgm:spPr/>
      <dgm:t>
        <a:bodyPr/>
        <a:lstStyle/>
        <a:p>
          <a:pPr algn="l"/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三大规律</a:t>
          </a:r>
        </a:p>
      </dgm:t>
    </dgm:pt>
    <dgm:pt modelId="{586D60E8-C433-F242-904E-438F1F2FE95F}" type="parTrans" cxnId="{986B12C1-C09F-2B4D-9145-46F88A40A0AE}">
      <dgm:prSet/>
      <dgm:spPr/>
      <dgm:t>
        <a:bodyPr/>
        <a:lstStyle/>
        <a:p>
          <a:pPr algn="l"/>
          <a:endParaRPr lang="zh-CN" altLang="en-US"/>
        </a:p>
      </dgm:t>
    </dgm:pt>
    <dgm:pt modelId="{12930217-C201-2B43-89F9-7DC9368A650C}" type="sib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733831D8-15BB-9E4C-AD72-0E7C4CA754AE}">
      <dgm:prSet custT="1"/>
      <dgm:spPr/>
      <dgm:t>
        <a:bodyPr/>
        <a:lstStyle/>
        <a:p>
          <a:pPr algn="l"/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五对范畴</a:t>
          </a:r>
        </a:p>
      </dgm:t>
    </dgm:pt>
    <dgm:pt modelId="{6B8B3426-EF25-9D47-AA79-76DD01AEB61D}" type="parTrans" cxnId="{F9CB625F-4A74-E44E-A4EC-37EADBFFF7EA}">
      <dgm:prSet/>
      <dgm:spPr/>
      <dgm:t>
        <a:bodyPr/>
        <a:lstStyle/>
        <a:p>
          <a:pPr algn="l"/>
          <a:endParaRPr lang="zh-CN" altLang="en-US"/>
        </a:p>
      </dgm:t>
    </dgm:pt>
    <dgm:pt modelId="{A3AA96FD-D261-CF44-A01B-6D2CBD99AA43}" type="sib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CA4D220C-B487-6B49-B135-E1504D322A34}">
      <dgm:prSet custT="1"/>
      <dgm:spPr/>
      <dgm:t>
        <a:bodyPr/>
        <a:lstStyle/>
        <a:p>
          <a:pPr algn="l"/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规律</a:t>
          </a:r>
        </a:p>
      </dgm:t>
    </dgm:pt>
    <dgm:pt modelId="{E02AD85F-C6E5-594C-BC35-A5A5ED9C5FEB}" type="parTrans" cxnId="{F6FFA142-D8F7-9F40-80AB-B03DDC8B3C41}">
      <dgm:prSet/>
      <dgm:spPr/>
      <dgm:t>
        <a:bodyPr/>
        <a:lstStyle/>
        <a:p>
          <a:pPr algn="l"/>
          <a:endParaRPr lang="zh-CN" altLang="en-US"/>
        </a:p>
      </dgm:t>
    </dgm:pt>
    <dgm:pt modelId="{C892B635-E244-C248-83E0-67429B16D360}" type="sibTrans" cxnId="{F6FFA142-D8F7-9F40-80AB-B03DDC8B3C41}">
      <dgm:prSet/>
      <dgm:spPr/>
      <dgm:t>
        <a:bodyPr/>
        <a:lstStyle/>
        <a:p>
          <a:endParaRPr lang="zh-CN" altLang="en-US"/>
        </a:p>
      </dgm:t>
    </dgm:pt>
    <dgm:pt modelId="{50A9798C-75C2-B940-B7DD-E7E7CC056A5B}">
      <dgm:prSet custT="1"/>
      <dgm:spPr/>
      <dgm:t>
        <a:bodyPr/>
        <a:lstStyle/>
        <a:p>
          <a:pPr algn="l"/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意识</a:t>
          </a:r>
        </a:p>
      </dgm:t>
    </dgm:pt>
    <dgm:pt modelId="{898DABD9-00CA-3641-BCF8-B72931598D80}" type="parTrans" cxnId="{2D333F6E-745D-DB42-991A-BD384D4431C6}">
      <dgm:prSet/>
      <dgm:spPr/>
      <dgm:t>
        <a:bodyPr/>
        <a:lstStyle/>
        <a:p>
          <a:pPr algn="l"/>
          <a:endParaRPr lang="zh-CN" altLang="en-US"/>
        </a:p>
      </dgm:t>
    </dgm:pt>
    <dgm:pt modelId="{5E8EBBBE-52C5-4843-A60B-1BD494FA4982}" type="sibTrans" cxnId="{2D333F6E-745D-DB42-991A-BD384D4431C6}">
      <dgm:prSet/>
      <dgm:spPr/>
      <dgm:t>
        <a:bodyPr/>
        <a:lstStyle/>
        <a:p>
          <a:endParaRPr lang="zh-CN" altLang="en-US"/>
        </a:p>
      </dgm:t>
    </dgm:pt>
    <dgm:pt modelId="{980869BF-8819-B644-983D-7B8ECBD6C2F0}">
      <dgm:prSet custT="1"/>
      <dgm:spPr/>
      <dgm:t>
        <a:bodyPr/>
        <a:lstStyle/>
        <a:p>
          <a:pPr algn="l"/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客观规律性与主观能动性的关系</a:t>
          </a:r>
        </a:p>
      </dgm:t>
    </dgm:pt>
    <dgm:pt modelId="{C8E46E63-438D-F044-B3BA-05D5A6905AA4}" type="parTrans" cxnId="{DDA97C10-5F11-D44E-93EC-94CDCF490676}">
      <dgm:prSet/>
      <dgm:spPr/>
      <dgm:t>
        <a:bodyPr/>
        <a:lstStyle/>
        <a:p>
          <a:pPr algn="l"/>
          <a:endParaRPr lang="zh-CN" altLang="en-US"/>
        </a:p>
      </dgm:t>
    </dgm:pt>
    <dgm:pt modelId="{B95C899B-2C54-F546-BC5E-CBDED5DA937A}" type="sibTrans" cxnId="{DDA97C10-5F11-D44E-93EC-94CDCF490676}">
      <dgm:prSet/>
      <dgm:spPr/>
      <dgm:t>
        <a:bodyPr/>
        <a:lstStyle/>
        <a:p>
          <a:endParaRPr lang="zh-CN" altLang="en-US"/>
        </a:p>
      </dgm:t>
    </dgm:pt>
    <dgm:pt modelId="{B2E79BC9-5646-B54B-860F-C22D6B828FBC}">
      <dgm:prSet custT="1"/>
      <dgm:spPr/>
      <dgm:t>
        <a:bodyPr/>
        <a:lstStyle/>
        <a:p>
          <a:pPr algn="l"/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实事求是是马克思主义哲学的精髓</a:t>
          </a:r>
        </a:p>
      </dgm:t>
    </dgm:pt>
    <dgm:pt modelId="{4CA19B22-AD41-464D-B062-1FE622FA5CFC}" type="parTrans" cxnId="{96DE5612-3DD5-1B42-9D59-12D53C578823}">
      <dgm:prSet/>
      <dgm:spPr/>
      <dgm:t>
        <a:bodyPr/>
        <a:lstStyle/>
        <a:p>
          <a:pPr algn="l"/>
          <a:endParaRPr lang="zh-CN" altLang="en-US"/>
        </a:p>
      </dgm:t>
    </dgm:pt>
    <dgm:pt modelId="{AC0B3FC7-C2B6-294A-8E9E-A592D7C67B30}" type="sibTrans" cxnId="{96DE5612-3DD5-1B42-9D59-12D53C578823}">
      <dgm:prSet/>
      <dgm:spPr/>
      <dgm:t>
        <a:bodyPr/>
        <a:lstStyle/>
        <a:p>
          <a:endParaRPr lang="zh-CN" altLang="en-US"/>
        </a:p>
      </dgm:t>
    </dgm:pt>
    <dgm:pt modelId="{A318E220-1D91-1443-9175-AFCDD54524A6}">
      <dgm:prSet custT="1"/>
      <dgm:spPr/>
      <dgm:t>
        <a:bodyPr/>
        <a:lstStyle/>
        <a:p>
          <a:pPr algn="l"/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解放思想和实事求是的辩证统一</a:t>
          </a:r>
        </a:p>
      </dgm:t>
    </dgm:pt>
    <dgm:pt modelId="{08355F16-7D36-DE42-8281-C67EED6F87FD}" type="parTrans" cxnId="{7004B159-7A16-1F42-8F68-162FD2AB8F81}">
      <dgm:prSet/>
      <dgm:spPr/>
      <dgm:t>
        <a:bodyPr/>
        <a:lstStyle/>
        <a:p>
          <a:pPr algn="l"/>
          <a:endParaRPr lang="zh-CN" altLang="en-US"/>
        </a:p>
      </dgm:t>
    </dgm:pt>
    <dgm:pt modelId="{CAFE8A88-C47E-774F-A81C-A254F16DBA5B}" type="sibTrans" cxnId="{7004B159-7A16-1F42-8F68-162FD2AB8F81}">
      <dgm:prSet/>
      <dgm:spPr/>
      <dgm:t>
        <a:bodyPr/>
        <a:lstStyle/>
        <a:p>
          <a:endParaRPr lang="zh-CN" altLang="en-US"/>
        </a:p>
      </dgm:t>
    </dgm:pt>
    <dgm:pt modelId="{A87E8843-2E42-CD43-9F64-BE9CBF8471B7}" type="pres">
      <dgm:prSet presAssocID="{E0E81B47-8AC3-1B43-AEBE-9D84A0F26F6C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DDCA31D-18F4-CE4F-8DDD-22EB1090FDDF}" type="pres">
      <dgm:prSet presAssocID="{17092129-36A8-BD41-893F-066272E2467F}" presName="root1" presStyleCnt="0"/>
      <dgm:spPr/>
    </dgm:pt>
    <dgm:pt modelId="{D83D0D67-E9DA-3A4F-AA9F-431964750935}" type="pres">
      <dgm:prSet presAssocID="{17092129-36A8-BD41-893F-066272E2467F}" presName="LevelOneTextNode" presStyleLbl="node0" presStyleIdx="0" presStyleCnt="1" custAng="10800000" custScaleX="183190" custScaleY="204760">
        <dgm:presLayoutVars>
          <dgm:chPref val="3"/>
        </dgm:presLayoutVars>
      </dgm:prSet>
      <dgm:spPr/>
    </dgm:pt>
    <dgm:pt modelId="{4C7E4013-7A08-0749-A990-9A421CABF5B8}" type="pres">
      <dgm:prSet presAssocID="{17092129-36A8-BD41-893F-066272E2467F}" presName="level2hierChild" presStyleCnt="0"/>
      <dgm:spPr/>
    </dgm:pt>
    <dgm:pt modelId="{63075E5E-C35A-B442-812F-52B4CA83D722}" type="pres">
      <dgm:prSet presAssocID="{A4269B5D-F2E0-0744-A497-484EE4BD4445}" presName="conn2-1" presStyleLbl="parChTrans1D2" presStyleIdx="0" presStyleCnt="4"/>
      <dgm:spPr/>
    </dgm:pt>
    <dgm:pt modelId="{518AD5B1-79BB-1A4C-849E-94BD068CFB30}" type="pres">
      <dgm:prSet presAssocID="{A4269B5D-F2E0-0744-A497-484EE4BD4445}" presName="connTx" presStyleLbl="parChTrans1D2" presStyleIdx="0" presStyleCnt="4"/>
      <dgm:spPr/>
    </dgm:pt>
    <dgm:pt modelId="{A16A2F1A-18E8-1A47-9B2D-019007A403EA}" type="pres">
      <dgm:prSet presAssocID="{7AD6D7C0-2113-034C-A98D-0FB2064FFEC0}" presName="root2" presStyleCnt="0"/>
      <dgm:spPr/>
    </dgm:pt>
    <dgm:pt modelId="{AB7A1AE6-EFE6-9F40-A48B-48CD2D291418}" type="pres">
      <dgm:prSet presAssocID="{7AD6D7C0-2113-034C-A98D-0FB2064FFEC0}" presName="LevelTwoTextNode" presStyleLbl="node2" presStyleIdx="0" presStyleCnt="4" custScaleX="174913" custScaleY="172056">
        <dgm:presLayoutVars>
          <dgm:chPref val="3"/>
        </dgm:presLayoutVars>
      </dgm:prSet>
      <dgm:spPr/>
    </dgm:pt>
    <dgm:pt modelId="{9C28BAE2-6188-FE4B-8D54-2A26E029A424}" type="pres">
      <dgm:prSet presAssocID="{7AD6D7C0-2113-034C-A98D-0FB2064FFEC0}" presName="level3hierChild" presStyleCnt="0"/>
      <dgm:spPr/>
    </dgm:pt>
    <dgm:pt modelId="{951924F9-E6D9-EC4D-9C14-C1C3C696017C}" type="pres">
      <dgm:prSet presAssocID="{DA621596-6D0B-7046-8CA3-B850D16931FB}" presName="conn2-1" presStyleLbl="parChTrans1D3" presStyleIdx="0" presStyleCnt="10"/>
      <dgm:spPr/>
    </dgm:pt>
    <dgm:pt modelId="{DA3561B0-B5CF-E54A-A3B5-FCDEF1222A6A}" type="pres">
      <dgm:prSet presAssocID="{DA621596-6D0B-7046-8CA3-B850D16931FB}" presName="connTx" presStyleLbl="parChTrans1D3" presStyleIdx="0" presStyleCnt="10"/>
      <dgm:spPr/>
    </dgm:pt>
    <dgm:pt modelId="{5908D865-56CA-A347-8A9E-5B04EBE5BBEF}" type="pres">
      <dgm:prSet presAssocID="{66DC20E1-68E6-404E-9A00-620555ADC736}" presName="root2" presStyleCnt="0"/>
      <dgm:spPr/>
    </dgm:pt>
    <dgm:pt modelId="{284CE771-87A2-0B47-A1A9-1E651819675F}" type="pres">
      <dgm:prSet presAssocID="{66DC20E1-68E6-404E-9A00-620555ADC736}" presName="LevelTwoTextNode" presStyleLbl="node3" presStyleIdx="0" presStyleCnt="10" custScaleX="126175" custScaleY="105852">
        <dgm:presLayoutVars>
          <dgm:chPref val="3"/>
        </dgm:presLayoutVars>
      </dgm:prSet>
      <dgm:spPr/>
    </dgm:pt>
    <dgm:pt modelId="{1B90BB5F-8523-4349-949E-B7E47C39E735}" type="pres">
      <dgm:prSet presAssocID="{66DC20E1-68E6-404E-9A00-620555ADC736}" presName="level3hierChild" presStyleCnt="0"/>
      <dgm:spPr/>
    </dgm:pt>
    <dgm:pt modelId="{BD316F1F-0D83-994A-B1EA-F93718340549}" type="pres">
      <dgm:prSet presAssocID="{600E679A-96EB-DD4D-A209-156C2405B486}" presName="conn2-1" presStyleLbl="parChTrans1D3" presStyleIdx="1" presStyleCnt="10"/>
      <dgm:spPr/>
    </dgm:pt>
    <dgm:pt modelId="{76E0B027-C3F8-F743-A73A-A89E4F674ACC}" type="pres">
      <dgm:prSet presAssocID="{600E679A-96EB-DD4D-A209-156C2405B486}" presName="connTx" presStyleLbl="parChTrans1D3" presStyleIdx="1" presStyleCnt="10"/>
      <dgm:spPr/>
    </dgm:pt>
    <dgm:pt modelId="{BCE9CA28-E122-C247-B92E-F41C2FD1540F}" type="pres">
      <dgm:prSet presAssocID="{E445B9A0-F379-6B44-BB9A-182597BC83FA}" presName="root2" presStyleCnt="0"/>
      <dgm:spPr/>
    </dgm:pt>
    <dgm:pt modelId="{B1E8EB6D-D9BE-1944-829D-5A699836276B}" type="pres">
      <dgm:prSet presAssocID="{E445B9A0-F379-6B44-BB9A-182597BC83FA}" presName="LevelTwoTextNode" presStyleLbl="node3" presStyleIdx="1" presStyleCnt="10" custScaleX="134167" custScaleY="116241">
        <dgm:presLayoutVars>
          <dgm:chPref val="3"/>
        </dgm:presLayoutVars>
      </dgm:prSet>
      <dgm:spPr/>
    </dgm:pt>
    <dgm:pt modelId="{27CF7309-23BC-454F-8682-4F20350E77E9}" type="pres">
      <dgm:prSet presAssocID="{E445B9A0-F379-6B44-BB9A-182597BC83FA}" presName="level3hierChild" presStyleCnt="0"/>
      <dgm:spPr/>
    </dgm:pt>
    <dgm:pt modelId="{A0053664-29B4-6F41-BDF1-2D5BE6197F11}" type="pres">
      <dgm:prSet presAssocID="{E3E7B910-C48D-264A-96B6-46298B1BF70F}" presName="conn2-1" presStyleLbl="parChTrans1D2" presStyleIdx="1" presStyleCnt="4"/>
      <dgm:spPr/>
    </dgm:pt>
    <dgm:pt modelId="{822EF0D1-18DC-9B4F-A387-7D477D31A7D9}" type="pres">
      <dgm:prSet presAssocID="{E3E7B910-C48D-264A-96B6-46298B1BF70F}" presName="connTx" presStyleLbl="parChTrans1D2" presStyleIdx="1" presStyleCnt="4"/>
      <dgm:spPr/>
    </dgm:pt>
    <dgm:pt modelId="{196B2755-C362-864A-BAC2-07E60B200AF6}" type="pres">
      <dgm:prSet presAssocID="{6A67C735-BC0A-B44D-8121-C082CBB24632}" presName="root2" presStyleCnt="0"/>
      <dgm:spPr/>
    </dgm:pt>
    <dgm:pt modelId="{13922FB8-4D09-3F4D-B281-27F33832BC2A}" type="pres">
      <dgm:prSet presAssocID="{6A67C735-BC0A-B44D-8121-C082CBB24632}" presName="LevelTwoTextNode" presStyleLbl="node2" presStyleIdx="1" presStyleCnt="4" custScaleX="211093" custScaleY="169194">
        <dgm:presLayoutVars>
          <dgm:chPref val="3"/>
        </dgm:presLayoutVars>
      </dgm:prSet>
      <dgm:spPr/>
    </dgm:pt>
    <dgm:pt modelId="{CAFF6262-F59E-4B43-BD5D-FB798B4A9552}" type="pres">
      <dgm:prSet presAssocID="{6A67C735-BC0A-B44D-8121-C082CBB24632}" presName="level3hierChild" presStyleCnt="0"/>
      <dgm:spPr/>
    </dgm:pt>
    <dgm:pt modelId="{6B601103-9894-C343-AEC5-FD6E9D3AF8F4}" type="pres">
      <dgm:prSet presAssocID="{05D187BB-3140-784B-B020-F9225937C4FA}" presName="conn2-1" presStyleLbl="parChTrans1D3" presStyleIdx="2" presStyleCnt="10"/>
      <dgm:spPr/>
    </dgm:pt>
    <dgm:pt modelId="{FD714B46-58EE-8540-967D-69B7DF7F6794}" type="pres">
      <dgm:prSet presAssocID="{05D187BB-3140-784B-B020-F9225937C4FA}" presName="connTx" presStyleLbl="parChTrans1D3" presStyleIdx="2" presStyleCnt="10"/>
      <dgm:spPr/>
    </dgm:pt>
    <dgm:pt modelId="{FE39BAE1-ED81-7642-8A12-133A30572D4A}" type="pres">
      <dgm:prSet presAssocID="{35B97F71-2B1A-ED4F-8774-C167544CD210}" presName="root2" presStyleCnt="0"/>
      <dgm:spPr/>
    </dgm:pt>
    <dgm:pt modelId="{A36D1905-0D57-F24B-8B25-B09FCC4C9399}" type="pres">
      <dgm:prSet presAssocID="{35B97F71-2B1A-ED4F-8774-C167544CD210}" presName="LevelTwoTextNode" presStyleLbl="node3" presStyleIdx="2" presStyleCnt="10">
        <dgm:presLayoutVars>
          <dgm:chPref val="3"/>
        </dgm:presLayoutVars>
      </dgm:prSet>
      <dgm:spPr/>
    </dgm:pt>
    <dgm:pt modelId="{A5D91AF6-B79F-FD40-9C5F-54F6F4DA1588}" type="pres">
      <dgm:prSet presAssocID="{35B97F71-2B1A-ED4F-8774-C167544CD210}" presName="level3hierChild" presStyleCnt="0"/>
      <dgm:spPr/>
    </dgm:pt>
    <dgm:pt modelId="{FF38C69E-CF32-4F49-9AF0-C7B7EACA0110}" type="pres">
      <dgm:prSet presAssocID="{586D60E8-C433-F242-904E-438F1F2FE95F}" presName="conn2-1" presStyleLbl="parChTrans1D3" presStyleIdx="3" presStyleCnt="10"/>
      <dgm:spPr/>
    </dgm:pt>
    <dgm:pt modelId="{74706238-CA0D-A045-AB8D-8EBCF13528CF}" type="pres">
      <dgm:prSet presAssocID="{586D60E8-C433-F242-904E-438F1F2FE95F}" presName="connTx" presStyleLbl="parChTrans1D3" presStyleIdx="3" presStyleCnt="10"/>
      <dgm:spPr/>
    </dgm:pt>
    <dgm:pt modelId="{BE885F18-BDEA-494F-911F-612FF360E3B4}" type="pres">
      <dgm:prSet presAssocID="{CC42D779-EFA8-7F49-97BA-A4FE4F52E369}" presName="root2" presStyleCnt="0"/>
      <dgm:spPr/>
    </dgm:pt>
    <dgm:pt modelId="{3978A087-84E4-4349-A148-1E0DD75FCACD}" type="pres">
      <dgm:prSet presAssocID="{CC42D779-EFA8-7F49-97BA-A4FE4F52E369}" presName="LevelTwoTextNode" presStyleLbl="node3" presStyleIdx="3" presStyleCnt="10">
        <dgm:presLayoutVars>
          <dgm:chPref val="3"/>
        </dgm:presLayoutVars>
      </dgm:prSet>
      <dgm:spPr/>
    </dgm:pt>
    <dgm:pt modelId="{766EEDA4-0DD3-E240-A737-D043931BEF3B}" type="pres">
      <dgm:prSet presAssocID="{CC42D779-EFA8-7F49-97BA-A4FE4F52E369}" presName="level3hierChild" presStyleCnt="0"/>
      <dgm:spPr/>
    </dgm:pt>
    <dgm:pt modelId="{9459EF34-83E2-5B40-8332-8D46053AB9D3}" type="pres">
      <dgm:prSet presAssocID="{6B8B3426-EF25-9D47-AA79-76DD01AEB61D}" presName="conn2-1" presStyleLbl="parChTrans1D3" presStyleIdx="4" presStyleCnt="10"/>
      <dgm:spPr/>
    </dgm:pt>
    <dgm:pt modelId="{5692E51E-529C-294C-B44B-F2754F9766F0}" type="pres">
      <dgm:prSet presAssocID="{6B8B3426-EF25-9D47-AA79-76DD01AEB61D}" presName="connTx" presStyleLbl="parChTrans1D3" presStyleIdx="4" presStyleCnt="10"/>
      <dgm:spPr/>
    </dgm:pt>
    <dgm:pt modelId="{7C1D3007-EBBD-8542-B3A4-5981997CC4ED}" type="pres">
      <dgm:prSet presAssocID="{733831D8-15BB-9E4C-AD72-0E7C4CA754AE}" presName="root2" presStyleCnt="0"/>
      <dgm:spPr/>
    </dgm:pt>
    <dgm:pt modelId="{63B9FD1C-DD04-ED4C-9F23-1286D503DB9D}" type="pres">
      <dgm:prSet presAssocID="{733831D8-15BB-9E4C-AD72-0E7C4CA754AE}" presName="LevelTwoTextNode" presStyleLbl="node3" presStyleIdx="4" presStyleCnt="10">
        <dgm:presLayoutVars>
          <dgm:chPref val="3"/>
        </dgm:presLayoutVars>
      </dgm:prSet>
      <dgm:spPr/>
    </dgm:pt>
    <dgm:pt modelId="{96B82A10-36D7-5E4E-AD77-F3193D5AB23C}" type="pres">
      <dgm:prSet presAssocID="{733831D8-15BB-9E4C-AD72-0E7C4CA754AE}" presName="level3hierChild" presStyleCnt="0"/>
      <dgm:spPr/>
    </dgm:pt>
    <dgm:pt modelId="{3834AAAE-0F76-2647-A062-5FE004B63652}" type="pres">
      <dgm:prSet presAssocID="{DF6992F1-9B8C-804E-AFA9-AA00A2C21A99}" presName="conn2-1" presStyleLbl="parChTrans1D2" presStyleIdx="2" presStyleCnt="4"/>
      <dgm:spPr/>
    </dgm:pt>
    <dgm:pt modelId="{AAA34985-DFD5-C444-ADCA-75CC3733EDB3}" type="pres">
      <dgm:prSet presAssocID="{DF6992F1-9B8C-804E-AFA9-AA00A2C21A99}" presName="connTx" presStyleLbl="parChTrans1D2" presStyleIdx="2" presStyleCnt="4"/>
      <dgm:spPr/>
    </dgm:pt>
    <dgm:pt modelId="{DEA53F51-D6C4-454C-8E93-8EFC71344897}" type="pres">
      <dgm:prSet presAssocID="{E3AD4E4A-0804-6F4B-B509-4657AF8A4D65}" presName="root2" presStyleCnt="0"/>
      <dgm:spPr/>
    </dgm:pt>
    <dgm:pt modelId="{6A3B718E-093B-1A4C-A2ED-D3017C9684E0}" type="pres">
      <dgm:prSet presAssocID="{E3AD4E4A-0804-6F4B-B509-4657AF8A4D65}" presName="LevelTwoTextNode" presStyleLbl="node2" presStyleIdx="2" presStyleCnt="4" custScaleX="267183" custScaleY="172088">
        <dgm:presLayoutVars>
          <dgm:chPref val="3"/>
        </dgm:presLayoutVars>
      </dgm:prSet>
      <dgm:spPr/>
    </dgm:pt>
    <dgm:pt modelId="{7DC5CC7D-B5C2-3647-B95D-A74296A7876A}" type="pres">
      <dgm:prSet presAssocID="{E3AD4E4A-0804-6F4B-B509-4657AF8A4D65}" presName="level3hierChild" presStyleCnt="0"/>
      <dgm:spPr/>
    </dgm:pt>
    <dgm:pt modelId="{6078438D-AEA2-B346-9F5A-F87DA63C2294}" type="pres">
      <dgm:prSet presAssocID="{E02AD85F-C6E5-594C-BC35-A5A5ED9C5FEB}" presName="conn2-1" presStyleLbl="parChTrans1D3" presStyleIdx="5" presStyleCnt="10"/>
      <dgm:spPr/>
    </dgm:pt>
    <dgm:pt modelId="{7326AC5F-730E-BD44-A6EF-F91CF661D05B}" type="pres">
      <dgm:prSet presAssocID="{E02AD85F-C6E5-594C-BC35-A5A5ED9C5FEB}" presName="connTx" presStyleLbl="parChTrans1D3" presStyleIdx="5" presStyleCnt="10"/>
      <dgm:spPr/>
    </dgm:pt>
    <dgm:pt modelId="{C91499FE-5491-154A-9278-FBD70FA68B22}" type="pres">
      <dgm:prSet presAssocID="{CA4D220C-B487-6B49-B135-E1504D322A34}" presName="root2" presStyleCnt="0"/>
      <dgm:spPr/>
    </dgm:pt>
    <dgm:pt modelId="{B7E8C5F1-535C-E240-8CC7-2EB137356619}" type="pres">
      <dgm:prSet presAssocID="{CA4D220C-B487-6B49-B135-E1504D322A34}" presName="LevelTwoTextNode" presStyleLbl="node3" presStyleIdx="5" presStyleCnt="10">
        <dgm:presLayoutVars>
          <dgm:chPref val="3"/>
        </dgm:presLayoutVars>
      </dgm:prSet>
      <dgm:spPr/>
    </dgm:pt>
    <dgm:pt modelId="{60CC050E-1C18-734D-8242-9362CB29EE04}" type="pres">
      <dgm:prSet presAssocID="{CA4D220C-B487-6B49-B135-E1504D322A34}" presName="level3hierChild" presStyleCnt="0"/>
      <dgm:spPr/>
    </dgm:pt>
    <dgm:pt modelId="{C6281613-6DE4-E047-93A1-F6C9A235E4AC}" type="pres">
      <dgm:prSet presAssocID="{898DABD9-00CA-3641-BCF8-B72931598D80}" presName="conn2-1" presStyleLbl="parChTrans1D3" presStyleIdx="6" presStyleCnt="10"/>
      <dgm:spPr/>
    </dgm:pt>
    <dgm:pt modelId="{B4073085-9E77-9241-9BFD-EFAFEE3CBB2C}" type="pres">
      <dgm:prSet presAssocID="{898DABD9-00CA-3641-BCF8-B72931598D80}" presName="connTx" presStyleLbl="parChTrans1D3" presStyleIdx="6" presStyleCnt="10"/>
      <dgm:spPr/>
    </dgm:pt>
    <dgm:pt modelId="{6826C78A-9041-7740-B87C-3858C9CA0833}" type="pres">
      <dgm:prSet presAssocID="{50A9798C-75C2-B940-B7DD-E7E7CC056A5B}" presName="root2" presStyleCnt="0"/>
      <dgm:spPr/>
    </dgm:pt>
    <dgm:pt modelId="{E5C61F33-C51A-8542-9636-095A82F3FCFE}" type="pres">
      <dgm:prSet presAssocID="{50A9798C-75C2-B940-B7DD-E7E7CC056A5B}" presName="LevelTwoTextNode" presStyleLbl="node3" presStyleIdx="6" presStyleCnt="10">
        <dgm:presLayoutVars>
          <dgm:chPref val="3"/>
        </dgm:presLayoutVars>
      </dgm:prSet>
      <dgm:spPr/>
    </dgm:pt>
    <dgm:pt modelId="{A0229367-EDC2-AF4F-A550-4289EB44CA4E}" type="pres">
      <dgm:prSet presAssocID="{50A9798C-75C2-B940-B7DD-E7E7CC056A5B}" presName="level3hierChild" presStyleCnt="0"/>
      <dgm:spPr/>
    </dgm:pt>
    <dgm:pt modelId="{969C93E6-0A77-F846-BA08-A6F242BB0343}" type="pres">
      <dgm:prSet presAssocID="{C8E46E63-438D-F044-B3BA-05D5A6905AA4}" presName="conn2-1" presStyleLbl="parChTrans1D3" presStyleIdx="7" presStyleCnt="10"/>
      <dgm:spPr/>
    </dgm:pt>
    <dgm:pt modelId="{362F6876-B9DF-CE40-8E21-A42217593D3B}" type="pres">
      <dgm:prSet presAssocID="{C8E46E63-438D-F044-B3BA-05D5A6905AA4}" presName="connTx" presStyleLbl="parChTrans1D3" presStyleIdx="7" presStyleCnt="10"/>
      <dgm:spPr/>
    </dgm:pt>
    <dgm:pt modelId="{507B1B97-26F2-4E42-80DB-672D1F9DAABA}" type="pres">
      <dgm:prSet presAssocID="{980869BF-8819-B644-983D-7B8ECBD6C2F0}" presName="root2" presStyleCnt="0"/>
      <dgm:spPr/>
    </dgm:pt>
    <dgm:pt modelId="{8E7A4EDA-B01A-B24B-84FF-ED7BD6E9E0F4}" type="pres">
      <dgm:prSet presAssocID="{980869BF-8819-B644-983D-7B8ECBD6C2F0}" presName="LevelTwoTextNode" presStyleLbl="node3" presStyleIdx="7" presStyleCnt="10" custScaleX="243343">
        <dgm:presLayoutVars>
          <dgm:chPref val="3"/>
        </dgm:presLayoutVars>
      </dgm:prSet>
      <dgm:spPr/>
    </dgm:pt>
    <dgm:pt modelId="{B0B74FDE-BC08-E443-9193-1819DF3B863A}" type="pres">
      <dgm:prSet presAssocID="{980869BF-8819-B644-983D-7B8ECBD6C2F0}" presName="level3hierChild" presStyleCnt="0"/>
      <dgm:spPr/>
    </dgm:pt>
    <dgm:pt modelId="{0142D332-8EEE-0646-8D1B-6A0B5DFA9808}" type="pres">
      <dgm:prSet presAssocID="{7C702ABC-196D-234D-BF6A-36F633560619}" presName="conn2-1" presStyleLbl="parChTrans1D2" presStyleIdx="3" presStyleCnt="4"/>
      <dgm:spPr/>
    </dgm:pt>
    <dgm:pt modelId="{CB2674B9-F43C-0B48-911B-41C2ECEC7736}" type="pres">
      <dgm:prSet presAssocID="{7C702ABC-196D-234D-BF6A-36F633560619}" presName="connTx" presStyleLbl="parChTrans1D2" presStyleIdx="3" presStyleCnt="4"/>
      <dgm:spPr/>
    </dgm:pt>
    <dgm:pt modelId="{14AD6BC4-D203-9444-97C2-1B742CB86EAC}" type="pres">
      <dgm:prSet presAssocID="{53960413-CBE5-DD4C-A007-B6C83A4017F8}" presName="root2" presStyleCnt="0"/>
      <dgm:spPr/>
    </dgm:pt>
    <dgm:pt modelId="{641C4E92-26BF-7B4E-8C42-00F4AEF1FAC3}" type="pres">
      <dgm:prSet presAssocID="{53960413-CBE5-DD4C-A007-B6C83A4017F8}" presName="LevelTwoTextNode" presStyleLbl="node2" presStyleIdx="3" presStyleCnt="4" custScaleX="257872" custScaleY="182011">
        <dgm:presLayoutVars>
          <dgm:chPref val="3"/>
        </dgm:presLayoutVars>
      </dgm:prSet>
      <dgm:spPr/>
    </dgm:pt>
    <dgm:pt modelId="{35CDDDE4-E49F-E34A-9EA6-6394304048E4}" type="pres">
      <dgm:prSet presAssocID="{53960413-CBE5-DD4C-A007-B6C83A4017F8}" presName="level3hierChild" presStyleCnt="0"/>
      <dgm:spPr/>
    </dgm:pt>
    <dgm:pt modelId="{47072EF0-94A0-BB46-8A08-C277709D5E4F}" type="pres">
      <dgm:prSet presAssocID="{4CA19B22-AD41-464D-B062-1FE622FA5CFC}" presName="conn2-1" presStyleLbl="parChTrans1D3" presStyleIdx="8" presStyleCnt="10"/>
      <dgm:spPr/>
    </dgm:pt>
    <dgm:pt modelId="{03A991E4-F0B3-E445-A425-86CFC6B00670}" type="pres">
      <dgm:prSet presAssocID="{4CA19B22-AD41-464D-B062-1FE622FA5CFC}" presName="connTx" presStyleLbl="parChTrans1D3" presStyleIdx="8" presStyleCnt="10"/>
      <dgm:spPr/>
    </dgm:pt>
    <dgm:pt modelId="{F900912A-5FF2-2147-B7FA-FAB8510C5780}" type="pres">
      <dgm:prSet presAssocID="{B2E79BC9-5646-B54B-860F-C22D6B828FBC}" presName="root2" presStyleCnt="0"/>
      <dgm:spPr/>
    </dgm:pt>
    <dgm:pt modelId="{01213809-FB19-5149-992B-110EDB1F637C}" type="pres">
      <dgm:prSet presAssocID="{B2E79BC9-5646-B54B-860F-C22D6B828FBC}" presName="LevelTwoTextNode" presStyleLbl="node3" presStyleIdx="8" presStyleCnt="10" custScaleX="256683">
        <dgm:presLayoutVars>
          <dgm:chPref val="3"/>
        </dgm:presLayoutVars>
      </dgm:prSet>
      <dgm:spPr/>
    </dgm:pt>
    <dgm:pt modelId="{F7611B42-028D-1440-843D-06150D3ED193}" type="pres">
      <dgm:prSet presAssocID="{B2E79BC9-5646-B54B-860F-C22D6B828FBC}" presName="level3hierChild" presStyleCnt="0"/>
      <dgm:spPr/>
    </dgm:pt>
    <dgm:pt modelId="{82F5AF26-7B9D-8548-9091-016B1445B683}" type="pres">
      <dgm:prSet presAssocID="{08355F16-7D36-DE42-8281-C67EED6F87FD}" presName="conn2-1" presStyleLbl="parChTrans1D3" presStyleIdx="9" presStyleCnt="10"/>
      <dgm:spPr/>
    </dgm:pt>
    <dgm:pt modelId="{67BEF878-BC1E-4F49-9C7A-D3AAB8FADDDC}" type="pres">
      <dgm:prSet presAssocID="{08355F16-7D36-DE42-8281-C67EED6F87FD}" presName="connTx" presStyleLbl="parChTrans1D3" presStyleIdx="9" presStyleCnt="10"/>
      <dgm:spPr/>
    </dgm:pt>
    <dgm:pt modelId="{F8AA747C-0478-884D-8A42-286B652C38CF}" type="pres">
      <dgm:prSet presAssocID="{A318E220-1D91-1443-9175-AFCDD54524A6}" presName="root2" presStyleCnt="0"/>
      <dgm:spPr/>
    </dgm:pt>
    <dgm:pt modelId="{E34EB366-EA89-CC47-A0B9-4982F2A5C815}" type="pres">
      <dgm:prSet presAssocID="{A318E220-1D91-1443-9175-AFCDD54524A6}" presName="LevelTwoTextNode" presStyleLbl="node3" presStyleIdx="9" presStyleCnt="10" custScaleX="254683">
        <dgm:presLayoutVars>
          <dgm:chPref val="3"/>
        </dgm:presLayoutVars>
      </dgm:prSet>
      <dgm:spPr/>
    </dgm:pt>
    <dgm:pt modelId="{082863BF-8BE5-704A-9CA4-B8391A1A47EA}" type="pres">
      <dgm:prSet presAssocID="{A318E220-1D91-1443-9175-AFCDD54524A6}" presName="level3hierChild" presStyleCnt="0"/>
      <dgm:spPr/>
    </dgm:pt>
  </dgm:ptLst>
  <dgm:cxnLst>
    <dgm:cxn modelId="{979E9F00-E84F-3A4C-A52F-46759E7187E6}" type="presOf" srcId="{DA621596-6D0B-7046-8CA3-B850D16931FB}" destId="{951924F9-E6D9-EC4D-9C14-C1C3C696017C}" srcOrd="0" destOrd="0" presId="urn:microsoft.com/office/officeart/2008/layout/HorizontalMultiLevelHierarchy#24"/>
    <dgm:cxn modelId="{DDA97C10-5F11-D44E-93EC-94CDCF490676}" srcId="{E3AD4E4A-0804-6F4B-B509-4657AF8A4D65}" destId="{980869BF-8819-B644-983D-7B8ECBD6C2F0}" srcOrd="2" destOrd="0" parTransId="{C8E46E63-438D-F044-B3BA-05D5A6905AA4}" sibTransId="{B95C899B-2C54-F546-BC5E-CBDED5DA937A}"/>
    <dgm:cxn modelId="{96DE5612-3DD5-1B42-9D59-12D53C578823}" srcId="{53960413-CBE5-DD4C-A007-B6C83A4017F8}" destId="{B2E79BC9-5646-B54B-860F-C22D6B828FBC}" srcOrd="0" destOrd="0" parTransId="{4CA19B22-AD41-464D-B062-1FE622FA5CFC}" sibTransId="{AC0B3FC7-C2B6-294A-8E9E-A592D7C67B30}"/>
    <dgm:cxn modelId="{8148FA20-D329-7047-8D83-D3C258271451}" type="presOf" srcId="{DF6992F1-9B8C-804E-AFA9-AA00A2C21A99}" destId="{3834AAAE-0F76-2647-A062-5FE004B63652}" srcOrd="0" destOrd="0" presId="urn:microsoft.com/office/officeart/2008/layout/HorizontalMultiLevelHierarchy#24"/>
    <dgm:cxn modelId="{9E299023-EF22-E941-8F16-E14511533C30}" type="presOf" srcId="{DA621596-6D0B-7046-8CA3-B850D16931FB}" destId="{DA3561B0-B5CF-E54A-A3B5-FCDEF1222A6A}" srcOrd="1" destOrd="0" presId="urn:microsoft.com/office/officeart/2008/layout/HorizontalMultiLevelHierarchy#24"/>
    <dgm:cxn modelId="{84FB4528-382A-6E4B-BDC0-D904F03759BF}" srcId="{17092129-36A8-BD41-893F-066272E2467F}" destId="{6A67C735-BC0A-B44D-8121-C082CBB24632}" srcOrd="1" destOrd="0" parTransId="{E3E7B910-C48D-264A-96B6-46298B1BF70F}" sibTransId="{DD109EF3-727D-1D4A-9995-C1FCA19859E1}"/>
    <dgm:cxn modelId="{B2895E2C-3BE3-544D-9524-D30DA09B4F29}" type="presOf" srcId="{E3E7B910-C48D-264A-96B6-46298B1BF70F}" destId="{822EF0D1-18DC-9B4F-A387-7D477D31A7D9}" srcOrd="1" destOrd="0" presId="urn:microsoft.com/office/officeart/2008/layout/HorizontalMultiLevelHierarchy#24"/>
    <dgm:cxn modelId="{BF6DBF3B-8BF3-3548-8D31-852376D0CBD0}" type="presOf" srcId="{E0E81B47-8AC3-1B43-AEBE-9D84A0F26F6C}" destId="{A87E8843-2E42-CD43-9F64-BE9CBF8471B7}" srcOrd="0" destOrd="0" presId="urn:microsoft.com/office/officeart/2008/layout/HorizontalMultiLevelHierarchy#24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F9CB625F-4A74-E44E-A4EC-37EADBFFF7EA}" srcId="{6A67C735-BC0A-B44D-8121-C082CBB24632}" destId="{733831D8-15BB-9E4C-AD72-0E7C4CA754AE}" srcOrd="2" destOrd="0" parTransId="{6B8B3426-EF25-9D47-AA79-76DD01AEB61D}" sibTransId="{A3AA96FD-D261-CF44-A01B-6D2CBD99AA43}"/>
    <dgm:cxn modelId="{6D89A061-DCCC-BD44-8008-926E4E74568D}" type="presOf" srcId="{66DC20E1-68E6-404E-9A00-620555ADC736}" destId="{284CE771-87A2-0B47-A1A9-1E651819675F}" srcOrd="0" destOrd="0" presId="urn:microsoft.com/office/officeart/2008/layout/HorizontalMultiLevelHierarchy#24"/>
    <dgm:cxn modelId="{F6FFA142-D8F7-9F40-80AB-B03DDC8B3C41}" srcId="{E3AD4E4A-0804-6F4B-B509-4657AF8A4D65}" destId="{CA4D220C-B487-6B49-B135-E1504D322A34}" srcOrd="0" destOrd="0" parTransId="{E02AD85F-C6E5-594C-BC35-A5A5ED9C5FEB}" sibTransId="{C892B635-E244-C248-83E0-67429B16D360}"/>
    <dgm:cxn modelId="{950A7C63-8126-574E-BA54-C709EFD3EA8E}" type="presOf" srcId="{7C702ABC-196D-234D-BF6A-36F633560619}" destId="{CB2674B9-F43C-0B48-911B-41C2ECEC7736}" srcOrd="1" destOrd="0" presId="urn:microsoft.com/office/officeart/2008/layout/HorizontalMultiLevelHierarchy#24"/>
    <dgm:cxn modelId="{3A508C47-488E-A347-B52B-B3F7934D87F2}" type="presOf" srcId="{08355F16-7D36-DE42-8281-C67EED6F87FD}" destId="{67BEF878-BC1E-4F49-9C7A-D3AAB8FADDDC}" srcOrd="1" destOrd="0" presId="urn:microsoft.com/office/officeart/2008/layout/HorizontalMultiLevelHierarchy#24"/>
    <dgm:cxn modelId="{31F2E747-4FF3-2F44-9B64-AFA50DDF0201}" type="presOf" srcId="{17092129-36A8-BD41-893F-066272E2467F}" destId="{D83D0D67-E9DA-3A4F-AA9F-431964750935}" srcOrd="0" destOrd="0" presId="urn:microsoft.com/office/officeart/2008/layout/HorizontalMultiLevelHierarchy#24"/>
    <dgm:cxn modelId="{1D15DF49-EB31-2546-ACDD-6AED989BB8B0}" type="presOf" srcId="{6B8B3426-EF25-9D47-AA79-76DD01AEB61D}" destId="{5692E51E-529C-294C-B44B-F2754F9766F0}" srcOrd="1" destOrd="0" presId="urn:microsoft.com/office/officeart/2008/layout/HorizontalMultiLevelHierarchy#24"/>
    <dgm:cxn modelId="{E5F4496B-B9A3-9B4D-8410-020A1D4CCD51}" type="presOf" srcId="{E445B9A0-F379-6B44-BB9A-182597BC83FA}" destId="{B1E8EB6D-D9BE-1944-829D-5A699836276B}" srcOrd="0" destOrd="0" presId="urn:microsoft.com/office/officeart/2008/layout/HorizontalMultiLevelHierarchy#24"/>
    <dgm:cxn modelId="{CB1A516B-645D-EF42-A5C4-14D5DA4F86B1}" type="presOf" srcId="{A4269B5D-F2E0-0744-A497-484EE4BD4445}" destId="{63075E5E-C35A-B442-812F-52B4CA83D722}" srcOrd="0" destOrd="0" presId="urn:microsoft.com/office/officeart/2008/layout/HorizontalMultiLevelHierarchy#24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FE96974C-DBDC-914F-90F8-6D7D5A53AC7B}" type="presOf" srcId="{7C702ABC-196D-234D-BF6A-36F633560619}" destId="{0142D332-8EEE-0646-8D1B-6A0B5DFA9808}" srcOrd="0" destOrd="0" presId="urn:microsoft.com/office/officeart/2008/layout/HorizontalMultiLevelHierarchy#24"/>
    <dgm:cxn modelId="{2D333F6E-745D-DB42-991A-BD384D4431C6}" srcId="{E3AD4E4A-0804-6F4B-B509-4657AF8A4D65}" destId="{50A9798C-75C2-B940-B7DD-E7E7CC056A5B}" srcOrd="1" destOrd="0" parTransId="{898DABD9-00CA-3641-BCF8-B72931598D80}" sibTransId="{5E8EBBBE-52C5-4843-A60B-1BD494FA4982}"/>
    <dgm:cxn modelId="{B76D1072-8A98-CD4E-B743-BB958B230478}" type="presOf" srcId="{586D60E8-C433-F242-904E-438F1F2FE95F}" destId="{FF38C69E-CF32-4F49-9AF0-C7B7EACA0110}" srcOrd="0" destOrd="0" presId="urn:microsoft.com/office/officeart/2008/layout/HorizontalMultiLevelHierarchy#24"/>
    <dgm:cxn modelId="{0A599D52-BF69-3946-865D-77E96C431686}" type="presOf" srcId="{50A9798C-75C2-B940-B7DD-E7E7CC056A5B}" destId="{E5C61F33-C51A-8542-9636-095A82F3FCFE}" srcOrd="0" destOrd="0" presId="urn:microsoft.com/office/officeart/2008/layout/HorizontalMultiLevelHierarchy#24"/>
    <dgm:cxn modelId="{6C1B2676-6C98-054D-BCA4-8E30747BED84}" type="presOf" srcId="{4CA19B22-AD41-464D-B062-1FE622FA5CFC}" destId="{47072EF0-94A0-BB46-8A08-C277709D5E4F}" srcOrd="0" destOrd="0" presId="urn:microsoft.com/office/officeart/2008/layout/HorizontalMultiLevelHierarchy#24"/>
    <dgm:cxn modelId="{7004B159-7A16-1F42-8F68-162FD2AB8F81}" srcId="{53960413-CBE5-DD4C-A007-B6C83A4017F8}" destId="{A318E220-1D91-1443-9175-AFCDD54524A6}" srcOrd="1" destOrd="0" parTransId="{08355F16-7D36-DE42-8281-C67EED6F87FD}" sibTransId="{CAFE8A88-C47E-774F-A81C-A254F16DBA5B}"/>
    <dgm:cxn modelId="{CD51FD84-CA1E-D346-ADA3-D4CF8F6A4F1C}" type="presOf" srcId="{DF6992F1-9B8C-804E-AFA9-AA00A2C21A99}" destId="{AAA34985-DFD5-C444-ADCA-75CC3733EDB3}" srcOrd="1" destOrd="0" presId="urn:microsoft.com/office/officeart/2008/layout/HorizontalMultiLevelHierarchy#24"/>
    <dgm:cxn modelId="{001B1088-CD1F-ED47-818E-A3391875CED2}" type="presOf" srcId="{980869BF-8819-B644-983D-7B8ECBD6C2F0}" destId="{8E7A4EDA-B01A-B24B-84FF-ED7BD6E9E0F4}" srcOrd="0" destOrd="0" presId="urn:microsoft.com/office/officeart/2008/layout/HorizontalMultiLevelHierarchy#24"/>
    <dgm:cxn modelId="{C2DA0989-69EB-8D4B-A3DC-A658B08363F2}" type="presOf" srcId="{898DABD9-00CA-3641-BCF8-B72931598D80}" destId="{B4073085-9E77-9241-9BFD-EFAFEE3CBB2C}" srcOrd="1" destOrd="0" presId="urn:microsoft.com/office/officeart/2008/layout/HorizontalMultiLevelHierarchy#24"/>
    <dgm:cxn modelId="{688A4289-4289-744C-A25E-E7C32AC3DAC6}" srcId="{17092129-36A8-BD41-893F-066272E2467F}" destId="{53960413-CBE5-DD4C-A007-B6C83A4017F8}" srcOrd="3" destOrd="0" parTransId="{7C702ABC-196D-234D-BF6A-36F633560619}" sibTransId="{C3180A93-D30D-FA4A-826B-B5817971BB84}"/>
    <dgm:cxn modelId="{CC73308A-0126-3F4F-8947-B5665656FA06}" type="presOf" srcId="{7AD6D7C0-2113-034C-A98D-0FB2064FFEC0}" destId="{AB7A1AE6-EFE6-9F40-A48B-48CD2D291418}" srcOrd="0" destOrd="0" presId="urn:microsoft.com/office/officeart/2008/layout/HorizontalMultiLevelHierarchy#24"/>
    <dgm:cxn modelId="{3A77C291-BDF9-8B46-A175-7474FF904745}" type="presOf" srcId="{600E679A-96EB-DD4D-A209-156C2405B486}" destId="{BD316F1F-0D83-994A-B1EA-F93718340549}" srcOrd="0" destOrd="0" presId="urn:microsoft.com/office/officeart/2008/layout/HorizontalMultiLevelHierarchy#24"/>
    <dgm:cxn modelId="{8FF78193-557D-FD46-874E-D242C1D2ED7F}" type="presOf" srcId="{A318E220-1D91-1443-9175-AFCDD54524A6}" destId="{E34EB366-EA89-CC47-A0B9-4982F2A5C815}" srcOrd="0" destOrd="0" presId="urn:microsoft.com/office/officeart/2008/layout/HorizontalMultiLevelHierarchy#24"/>
    <dgm:cxn modelId="{747788A2-DC86-4147-AA2E-9614C314FDF9}" srcId="{17092129-36A8-BD41-893F-066272E2467F}" destId="{E3AD4E4A-0804-6F4B-B509-4657AF8A4D65}" srcOrd="2" destOrd="0" parTransId="{DF6992F1-9B8C-804E-AFA9-AA00A2C21A99}" sibTransId="{A4C55F29-08D3-094B-ABFF-FBA77B2D8D68}"/>
    <dgm:cxn modelId="{890878A6-5AB6-4343-8E11-FD991823EB1C}" type="presOf" srcId="{05D187BB-3140-784B-B020-F9225937C4FA}" destId="{6B601103-9894-C343-AEC5-FD6E9D3AF8F4}" srcOrd="0" destOrd="0" presId="urn:microsoft.com/office/officeart/2008/layout/HorizontalMultiLevelHierarchy#24"/>
    <dgm:cxn modelId="{4CA38AA7-A9EE-2D45-8143-9EA99FFFE6F4}" srcId="{6A67C735-BC0A-B44D-8121-C082CBB24632}" destId="{35B97F71-2B1A-ED4F-8774-C167544CD210}" srcOrd="0" destOrd="0" parTransId="{05D187BB-3140-784B-B020-F9225937C4FA}" sibTransId="{4C01FC59-C571-534B-B832-AAE814D88181}"/>
    <dgm:cxn modelId="{97AC67AD-25EC-1F44-97C8-E4A7D09802B6}" type="presOf" srcId="{733831D8-15BB-9E4C-AD72-0E7C4CA754AE}" destId="{63B9FD1C-DD04-ED4C-9F23-1286D503DB9D}" srcOrd="0" destOrd="0" presId="urn:microsoft.com/office/officeart/2008/layout/HorizontalMultiLevelHierarchy#24"/>
    <dgm:cxn modelId="{51711FAE-913F-A145-BF5C-3FAEDB1727AA}" srcId="{17092129-36A8-BD41-893F-066272E2467F}" destId="{7AD6D7C0-2113-034C-A98D-0FB2064FFEC0}" srcOrd="0" destOrd="0" parTransId="{A4269B5D-F2E0-0744-A497-484EE4BD4445}" sibTransId="{F9FB7ACB-07EC-1843-8C6A-972E2BE1E6F4}"/>
    <dgm:cxn modelId="{B19D73AE-3461-6745-AA95-4DBC0DA89B3C}" type="presOf" srcId="{E02AD85F-C6E5-594C-BC35-A5A5ED9C5FEB}" destId="{7326AC5F-730E-BD44-A6EF-F91CF661D05B}" srcOrd="1" destOrd="0" presId="urn:microsoft.com/office/officeart/2008/layout/HorizontalMultiLevelHierarchy#24"/>
    <dgm:cxn modelId="{C0ED74B4-7E01-EA46-B50A-1FC47CCD8565}" type="presOf" srcId="{CA4D220C-B487-6B49-B135-E1504D322A34}" destId="{B7E8C5F1-535C-E240-8CC7-2EB137356619}" srcOrd="0" destOrd="0" presId="urn:microsoft.com/office/officeart/2008/layout/HorizontalMultiLevelHierarchy#24"/>
    <dgm:cxn modelId="{986B12C1-C09F-2B4D-9145-46F88A40A0AE}" srcId="{6A67C735-BC0A-B44D-8121-C082CBB24632}" destId="{CC42D779-EFA8-7F49-97BA-A4FE4F52E369}" srcOrd="1" destOrd="0" parTransId="{586D60E8-C433-F242-904E-438F1F2FE95F}" sibTransId="{12930217-C201-2B43-89F9-7DC9368A650C}"/>
    <dgm:cxn modelId="{ADC5D2C1-01B6-0446-92AA-7967133D97CF}" type="presOf" srcId="{C8E46E63-438D-F044-B3BA-05D5A6905AA4}" destId="{969C93E6-0A77-F846-BA08-A6F242BB0343}" srcOrd="0" destOrd="0" presId="urn:microsoft.com/office/officeart/2008/layout/HorizontalMultiLevelHierarchy#24"/>
    <dgm:cxn modelId="{EADC51C2-8E1F-6B42-9E48-854A1E7EE01D}" type="presOf" srcId="{898DABD9-00CA-3641-BCF8-B72931598D80}" destId="{C6281613-6DE4-E047-93A1-F6C9A235E4AC}" srcOrd="0" destOrd="0" presId="urn:microsoft.com/office/officeart/2008/layout/HorizontalMultiLevelHierarchy#24"/>
    <dgm:cxn modelId="{B2C938C4-614F-3D42-806A-A6D5B813774E}" type="presOf" srcId="{6A67C735-BC0A-B44D-8121-C082CBB24632}" destId="{13922FB8-4D09-3F4D-B281-27F33832BC2A}" srcOrd="0" destOrd="0" presId="urn:microsoft.com/office/officeart/2008/layout/HorizontalMultiLevelHierarchy#24"/>
    <dgm:cxn modelId="{0B8DA9C4-90C6-EA41-A72B-4497C1BEF972}" type="presOf" srcId="{6B8B3426-EF25-9D47-AA79-76DD01AEB61D}" destId="{9459EF34-83E2-5B40-8332-8D46053AB9D3}" srcOrd="0" destOrd="0" presId="urn:microsoft.com/office/officeart/2008/layout/HorizontalMultiLevelHierarchy#24"/>
    <dgm:cxn modelId="{7087F7C8-C28A-5742-9CD5-DCA56B2B04AE}" type="presOf" srcId="{C8E46E63-438D-F044-B3BA-05D5A6905AA4}" destId="{362F6876-B9DF-CE40-8E21-A42217593D3B}" srcOrd="1" destOrd="0" presId="urn:microsoft.com/office/officeart/2008/layout/HorizontalMultiLevelHierarchy#24"/>
    <dgm:cxn modelId="{ECA001CB-E3BF-8340-8214-76667340D711}" type="presOf" srcId="{05D187BB-3140-784B-B020-F9225937C4FA}" destId="{FD714B46-58EE-8540-967D-69B7DF7F6794}" srcOrd="1" destOrd="0" presId="urn:microsoft.com/office/officeart/2008/layout/HorizontalMultiLevelHierarchy#24"/>
    <dgm:cxn modelId="{353F67D8-4E9B-0745-A8D7-BB4D1DFD79D7}" type="presOf" srcId="{B2E79BC9-5646-B54B-860F-C22D6B828FBC}" destId="{01213809-FB19-5149-992B-110EDB1F637C}" srcOrd="0" destOrd="0" presId="urn:microsoft.com/office/officeart/2008/layout/HorizontalMultiLevelHierarchy#24"/>
    <dgm:cxn modelId="{417CD3D9-BE3D-614D-A581-7898D39A1AAB}" type="presOf" srcId="{A4269B5D-F2E0-0744-A497-484EE4BD4445}" destId="{518AD5B1-79BB-1A4C-849E-94BD068CFB30}" srcOrd="1" destOrd="0" presId="urn:microsoft.com/office/officeart/2008/layout/HorizontalMultiLevelHierarchy#24"/>
    <dgm:cxn modelId="{A5744EDA-6A57-D34C-8662-BEF9F72BEDC7}" type="presOf" srcId="{53960413-CBE5-DD4C-A007-B6C83A4017F8}" destId="{641C4E92-26BF-7B4E-8C42-00F4AEF1FAC3}" srcOrd="0" destOrd="0" presId="urn:microsoft.com/office/officeart/2008/layout/HorizontalMultiLevelHierarchy#24"/>
    <dgm:cxn modelId="{7D8372DA-63C1-1547-8E92-3AB04BCC3A9E}" type="presOf" srcId="{35B97F71-2B1A-ED4F-8774-C167544CD210}" destId="{A36D1905-0D57-F24B-8B25-B09FCC4C9399}" srcOrd="0" destOrd="0" presId="urn:microsoft.com/office/officeart/2008/layout/HorizontalMultiLevelHierarchy#24"/>
    <dgm:cxn modelId="{4774B2DA-3B9D-A44E-A0BE-A63D26ACFAD0}" type="presOf" srcId="{E02AD85F-C6E5-594C-BC35-A5A5ED9C5FEB}" destId="{6078438D-AEA2-B346-9F5A-F87DA63C2294}" srcOrd="0" destOrd="0" presId="urn:microsoft.com/office/officeart/2008/layout/HorizontalMultiLevelHierarchy#24"/>
    <dgm:cxn modelId="{7AEE79E3-0B77-0B4F-AE59-2930A66C4E8E}" type="presOf" srcId="{600E679A-96EB-DD4D-A209-156C2405B486}" destId="{76E0B027-C3F8-F743-A73A-A89E4F674ACC}" srcOrd="1" destOrd="0" presId="urn:microsoft.com/office/officeart/2008/layout/HorizontalMultiLevelHierarchy#24"/>
    <dgm:cxn modelId="{27A6FFE8-87EE-484B-9043-1E503B8F9702}" type="presOf" srcId="{586D60E8-C433-F242-904E-438F1F2FE95F}" destId="{74706238-CA0D-A045-AB8D-8EBCF13528CF}" srcOrd="1" destOrd="0" presId="urn:microsoft.com/office/officeart/2008/layout/HorizontalMultiLevelHierarchy#24"/>
    <dgm:cxn modelId="{296818EB-5CBB-A846-A04E-9DF2BC672CE2}" type="presOf" srcId="{08355F16-7D36-DE42-8281-C67EED6F87FD}" destId="{82F5AF26-7B9D-8548-9091-016B1445B683}" srcOrd="0" destOrd="0" presId="urn:microsoft.com/office/officeart/2008/layout/HorizontalMultiLevelHierarchy#24"/>
    <dgm:cxn modelId="{8B1684EB-1F41-9643-A73A-A66869AB1980}" type="presOf" srcId="{E3AD4E4A-0804-6F4B-B509-4657AF8A4D65}" destId="{6A3B718E-093B-1A4C-A2ED-D3017C9684E0}" srcOrd="0" destOrd="0" presId="urn:microsoft.com/office/officeart/2008/layout/HorizontalMultiLevelHierarchy#24"/>
    <dgm:cxn modelId="{6411B1EF-D5F7-634E-A425-CC9F51B7EFBB}" srcId="{E0E81B47-8AC3-1B43-AEBE-9D84A0F26F6C}" destId="{17092129-36A8-BD41-893F-066272E2467F}" srcOrd="0" destOrd="0" parTransId="{19EAEAE9-FFED-D542-9D8A-5D951EBBF1D5}" sibTransId="{EE2BBE51-4617-8A4E-9BBD-E10B4E74F196}"/>
    <dgm:cxn modelId="{D1FEBEEF-4D52-2741-BD81-8F7472908208}" type="presOf" srcId="{4CA19B22-AD41-464D-B062-1FE622FA5CFC}" destId="{03A991E4-F0B3-E445-A425-86CFC6B00670}" srcOrd="1" destOrd="0" presId="urn:microsoft.com/office/officeart/2008/layout/HorizontalMultiLevelHierarchy#24"/>
    <dgm:cxn modelId="{8E7C10FB-307D-7548-A471-D9E4BF69E3C8}" type="presOf" srcId="{E3E7B910-C48D-264A-96B6-46298B1BF70F}" destId="{A0053664-29B4-6F41-BDF1-2D5BE6197F11}" srcOrd="0" destOrd="0" presId="urn:microsoft.com/office/officeart/2008/layout/HorizontalMultiLevelHierarchy#24"/>
    <dgm:cxn modelId="{C785F4FC-FDB1-BE41-8168-B5E80EC52A35}" type="presOf" srcId="{CC42D779-EFA8-7F49-97BA-A4FE4F52E369}" destId="{3978A087-84E4-4349-A148-1E0DD75FCACD}" srcOrd="0" destOrd="0" presId="urn:microsoft.com/office/officeart/2008/layout/HorizontalMultiLevelHierarchy#24"/>
    <dgm:cxn modelId="{4E8B50C6-330F-E54D-AFAB-15CC4F36D39A}" type="presParOf" srcId="{A87E8843-2E42-CD43-9F64-BE9CBF8471B7}" destId="{DDDCA31D-18F4-CE4F-8DDD-22EB1090FDDF}" srcOrd="0" destOrd="0" presId="urn:microsoft.com/office/officeart/2008/layout/HorizontalMultiLevelHierarchy#24"/>
    <dgm:cxn modelId="{580FEA6B-3ADD-7844-8BE3-832F9024A7DC}" type="presParOf" srcId="{DDDCA31D-18F4-CE4F-8DDD-22EB1090FDDF}" destId="{D83D0D67-E9DA-3A4F-AA9F-431964750935}" srcOrd="0" destOrd="0" presId="urn:microsoft.com/office/officeart/2008/layout/HorizontalMultiLevelHierarchy#24"/>
    <dgm:cxn modelId="{EF7E7BCC-496E-3340-8EF7-302C9E3577BD}" type="presParOf" srcId="{DDDCA31D-18F4-CE4F-8DDD-22EB1090FDDF}" destId="{4C7E4013-7A08-0749-A990-9A421CABF5B8}" srcOrd="1" destOrd="0" presId="urn:microsoft.com/office/officeart/2008/layout/HorizontalMultiLevelHierarchy#24"/>
    <dgm:cxn modelId="{0330C01D-20EE-174E-9749-6FAE6AD6701A}" type="presParOf" srcId="{4C7E4013-7A08-0749-A990-9A421CABF5B8}" destId="{63075E5E-C35A-B442-812F-52B4CA83D722}" srcOrd="0" destOrd="0" presId="urn:microsoft.com/office/officeart/2008/layout/HorizontalMultiLevelHierarchy#24"/>
    <dgm:cxn modelId="{DE41824D-9BA5-AD40-BAD7-B0EC48306CDA}" type="presParOf" srcId="{63075E5E-C35A-B442-812F-52B4CA83D722}" destId="{518AD5B1-79BB-1A4C-849E-94BD068CFB30}" srcOrd="0" destOrd="0" presId="urn:microsoft.com/office/officeart/2008/layout/HorizontalMultiLevelHierarchy#24"/>
    <dgm:cxn modelId="{05F87BB3-70E0-614F-AC57-ACE7A0511E1F}" type="presParOf" srcId="{4C7E4013-7A08-0749-A990-9A421CABF5B8}" destId="{A16A2F1A-18E8-1A47-9B2D-019007A403EA}" srcOrd="1" destOrd="0" presId="urn:microsoft.com/office/officeart/2008/layout/HorizontalMultiLevelHierarchy#24"/>
    <dgm:cxn modelId="{49DB968F-C865-B245-86EA-FD62B0591D36}" type="presParOf" srcId="{A16A2F1A-18E8-1A47-9B2D-019007A403EA}" destId="{AB7A1AE6-EFE6-9F40-A48B-48CD2D291418}" srcOrd="0" destOrd="0" presId="urn:microsoft.com/office/officeart/2008/layout/HorizontalMultiLevelHierarchy#24"/>
    <dgm:cxn modelId="{20C5195F-8DE4-6D40-8CBB-1907D9FD2C64}" type="presParOf" srcId="{A16A2F1A-18E8-1A47-9B2D-019007A403EA}" destId="{9C28BAE2-6188-FE4B-8D54-2A26E029A424}" srcOrd="1" destOrd="0" presId="urn:microsoft.com/office/officeart/2008/layout/HorizontalMultiLevelHierarchy#24"/>
    <dgm:cxn modelId="{CB94D2FF-14DF-AA4C-8055-19B539158826}" type="presParOf" srcId="{9C28BAE2-6188-FE4B-8D54-2A26E029A424}" destId="{951924F9-E6D9-EC4D-9C14-C1C3C696017C}" srcOrd="0" destOrd="0" presId="urn:microsoft.com/office/officeart/2008/layout/HorizontalMultiLevelHierarchy#24"/>
    <dgm:cxn modelId="{8E2F2F32-270A-5E44-A7C0-D1B2D918B4D0}" type="presParOf" srcId="{951924F9-E6D9-EC4D-9C14-C1C3C696017C}" destId="{DA3561B0-B5CF-E54A-A3B5-FCDEF1222A6A}" srcOrd="0" destOrd="0" presId="urn:microsoft.com/office/officeart/2008/layout/HorizontalMultiLevelHierarchy#24"/>
    <dgm:cxn modelId="{8B2B9171-5115-8344-9B0C-EF04724484BA}" type="presParOf" srcId="{9C28BAE2-6188-FE4B-8D54-2A26E029A424}" destId="{5908D865-56CA-A347-8A9E-5B04EBE5BBEF}" srcOrd="1" destOrd="0" presId="urn:microsoft.com/office/officeart/2008/layout/HorizontalMultiLevelHierarchy#24"/>
    <dgm:cxn modelId="{74E21C02-FB80-A44D-9458-67F640ACB252}" type="presParOf" srcId="{5908D865-56CA-A347-8A9E-5B04EBE5BBEF}" destId="{284CE771-87A2-0B47-A1A9-1E651819675F}" srcOrd="0" destOrd="0" presId="urn:microsoft.com/office/officeart/2008/layout/HorizontalMultiLevelHierarchy#24"/>
    <dgm:cxn modelId="{86CC83A9-DB85-F644-A6AB-803F451BFF80}" type="presParOf" srcId="{5908D865-56CA-A347-8A9E-5B04EBE5BBEF}" destId="{1B90BB5F-8523-4349-949E-B7E47C39E735}" srcOrd="1" destOrd="0" presId="urn:microsoft.com/office/officeart/2008/layout/HorizontalMultiLevelHierarchy#24"/>
    <dgm:cxn modelId="{51590F54-7543-2E4F-B164-48369E2676A5}" type="presParOf" srcId="{9C28BAE2-6188-FE4B-8D54-2A26E029A424}" destId="{BD316F1F-0D83-994A-B1EA-F93718340549}" srcOrd="2" destOrd="0" presId="urn:microsoft.com/office/officeart/2008/layout/HorizontalMultiLevelHierarchy#24"/>
    <dgm:cxn modelId="{E7A55E36-BC96-9244-9C7D-57CE0DC3E6B9}" type="presParOf" srcId="{BD316F1F-0D83-994A-B1EA-F93718340549}" destId="{76E0B027-C3F8-F743-A73A-A89E4F674ACC}" srcOrd="0" destOrd="0" presId="urn:microsoft.com/office/officeart/2008/layout/HorizontalMultiLevelHierarchy#24"/>
    <dgm:cxn modelId="{97DF7B49-D463-2D4F-969B-445C1B3F1B3D}" type="presParOf" srcId="{9C28BAE2-6188-FE4B-8D54-2A26E029A424}" destId="{BCE9CA28-E122-C247-B92E-F41C2FD1540F}" srcOrd="3" destOrd="0" presId="urn:microsoft.com/office/officeart/2008/layout/HorizontalMultiLevelHierarchy#24"/>
    <dgm:cxn modelId="{C0F5E36D-CADD-8A43-8CF3-3C8B549178CD}" type="presParOf" srcId="{BCE9CA28-E122-C247-B92E-F41C2FD1540F}" destId="{B1E8EB6D-D9BE-1944-829D-5A699836276B}" srcOrd="0" destOrd="0" presId="urn:microsoft.com/office/officeart/2008/layout/HorizontalMultiLevelHierarchy#24"/>
    <dgm:cxn modelId="{ADBC3171-BDFE-E241-90EF-3FE363FDFF06}" type="presParOf" srcId="{BCE9CA28-E122-C247-B92E-F41C2FD1540F}" destId="{27CF7309-23BC-454F-8682-4F20350E77E9}" srcOrd="1" destOrd="0" presId="urn:microsoft.com/office/officeart/2008/layout/HorizontalMultiLevelHierarchy#24"/>
    <dgm:cxn modelId="{2355555B-3A10-4442-B2A6-74EB5A4B1368}" type="presParOf" srcId="{4C7E4013-7A08-0749-A990-9A421CABF5B8}" destId="{A0053664-29B4-6F41-BDF1-2D5BE6197F11}" srcOrd="2" destOrd="0" presId="urn:microsoft.com/office/officeart/2008/layout/HorizontalMultiLevelHierarchy#24"/>
    <dgm:cxn modelId="{0BA20689-210D-3A46-AA76-1DED9832680A}" type="presParOf" srcId="{A0053664-29B4-6F41-BDF1-2D5BE6197F11}" destId="{822EF0D1-18DC-9B4F-A387-7D477D31A7D9}" srcOrd="0" destOrd="0" presId="urn:microsoft.com/office/officeart/2008/layout/HorizontalMultiLevelHierarchy#24"/>
    <dgm:cxn modelId="{0CC46654-A0B8-2446-81B1-A749B9319E7E}" type="presParOf" srcId="{4C7E4013-7A08-0749-A990-9A421CABF5B8}" destId="{196B2755-C362-864A-BAC2-07E60B200AF6}" srcOrd="3" destOrd="0" presId="urn:microsoft.com/office/officeart/2008/layout/HorizontalMultiLevelHierarchy#24"/>
    <dgm:cxn modelId="{5C5F3EDD-04CD-514F-B3F1-0A23E8EBA839}" type="presParOf" srcId="{196B2755-C362-864A-BAC2-07E60B200AF6}" destId="{13922FB8-4D09-3F4D-B281-27F33832BC2A}" srcOrd="0" destOrd="0" presId="urn:microsoft.com/office/officeart/2008/layout/HorizontalMultiLevelHierarchy#24"/>
    <dgm:cxn modelId="{8FE41301-02B4-CF49-97A8-148E936055D4}" type="presParOf" srcId="{196B2755-C362-864A-BAC2-07E60B200AF6}" destId="{CAFF6262-F59E-4B43-BD5D-FB798B4A9552}" srcOrd="1" destOrd="0" presId="urn:microsoft.com/office/officeart/2008/layout/HorizontalMultiLevelHierarchy#24"/>
    <dgm:cxn modelId="{C27458EE-8D36-7E4C-AC31-ED5D06977F91}" type="presParOf" srcId="{CAFF6262-F59E-4B43-BD5D-FB798B4A9552}" destId="{6B601103-9894-C343-AEC5-FD6E9D3AF8F4}" srcOrd="0" destOrd="0" presId="urn:microsoft.com/office/officeart/2008/layout/HorizontalMultiLevelHierarchy#24"/>
    <dgm:cxn modelId="{B83CA2A2-6CD7-C148-8E82-20EE7BE5A5A5}" type="presParOf" srcId="{6B601103-9894-C343-AEC5-FD6E9D3AF8F4}" destId="{FD714B46-58EE-8540-967D-69B7DF7F6794}" srcOrd="0" destOrd="0" presId="urn:microsoft.com/office/officeart/2008/layout/HorizontalMultiLevelHierarchy#24"/>
    <dgm:cxn modelId="{9F890C80-55AA-7F4D-AAE1-FA5E87799E71}" type="presParOf" srcId="{CAFF6262-F59E-4B43-BD5D-FB798B4A9552}" destId="{FE39BAE1-ED81-7642-8A12-133A30572D4A}" srcOrd="1" destOrd="0" presId="urn:microsoft.com/office/officeart/2008/layout/HorizontalMultiLevelHierarchy#24"/>
    <dgm:cxn modelId="{F341C267-64AF-9840-B42C-C397C9C78567}" type="presParOf" srcId="{FE39BAE1-ED81-7642-8A12-133A30572D4A}" destId="{A36D1905-0D57-F24B-8B25-B09FCC4C9399}" srcOrd="0" destOrd="0" presId="urn:microsoft.com/office/officeart/2008/layout/HorizontalMultiLevelHierarchy#24"/>
    <dgm:cxn modelId="{B82126C8-4F20-CA46-92CD-FE1230B0D787}" type="presParOf" srcId="{FE39BAE1-ED81-7642-8A12-133A30572D4A}" destId="{A5D91AF6-B79F-FD40-9C5F-54F6F4DA1588}" srcOrd="1" destOrd="0" presId="urn:microsoft.com/office/officeart/2008/layout/HorizontalMultiLevelHierarchy#24"/>
    <dgm:cxn modelId="{CEB13103-3589-D44A-85E1-F29A645655A2}" type="presParOf" srcId="{CAFF6262-F59E-4B43-BD5D-FB798B4A9552}" destId="{FF38C69E-CF32-4F49-9AF0-C7B7EACA0110}" srcOrd="2" destOrd="0" presId="urn:microsoft.com/office/officeart/2008/layout/HorizontalMultiLevelHierarchy#24"/>
    <dgm:cxn modelId="{F7853BD7-2388-5A42-8B6D-506091EA24B6}" type="presParOf" srcId="{FF38C69E-CF32-4F49-9AF0-C7B7EACA0110}" destId="{74706238-CA0D-A045-AB8D-8EBCF13528CF}" srcOrd="0" destOrd="0" presId="urn:microsoft.com/office/officeart/2008/layout/HorizontalMultiLevelHierarchy#24"/>
    <dgm:cxn modelId="{74201D99-13B1-944F-9C01-C93AEF41FB2B}" type="presParOf" srcId="{CAFF6262-F59E-4B43-BD5D-FB798B4A9552}" destId="{BE885F18-BDEA-494F-911F-612FF360E3B4}" srcOrd="3" destOrd="0" presId="urn:microsoft.com/office/officeart/2008/layout/HorizontalMultiLevelHierarchy#24"/>
    <dgm:cxn modelId="{9981D863-51FD-C148-95F8-B97E17A6B591}" type="presParOf" srcId="{BE885F18-BDEA-494F-911F-612FF360E3B4}" destId="{3978A087-84E4-4349-A148-1E0DD75FCACD}" srcOrd="0" destOrd="0" presId="urn:microsoft.com/office/officeart/2008/layout/HorizontalMultiLevelHierarchy#24"/>
    <dgm:cxn modelId="{BA01FA2E-97E7-EC41-AAFB-62712CCDCDF1}" type="presParOf" srcId="{BE885F18-BDEA-494F-911F-612FF360E3B4}" destId="{766EEDA4-0DD3-E240-A737-D043931BEF3B}" srcOrd="1" destOrd="0" presId="urn:microsoft.com/office/officeart/2008/layout/HorizontalMultiLevelHierarchy#24"/>
    <dgm:cxn modelId="{3C196694-A971-9D4C-9A90-501ABB376406}" type="presParOf" srcId="{CAFF6262-F59E-4B43-BD5D-FB798B4A9552}" destId="{9459EF34-83E2-5B40-8332-8D46053AB9D3}" srcOrd="4" destOrd="0" presId="urn:microsoft.com/office/officeart/2008/layout/HorizontalMultiLevelHierarchy#24"/>
    <dgm:cxn modelId="{E39E238B-2A74-BC4B-BBB3-764EF0DF301D}" type="presParOf" srcId="{9459EF34-83E2-5B40-8332-8D46053AB9D3}" destId="{5692E51E-529C-294C-B44B-F2754F9766F0}" srcOrd="0" destOrd="0" presId="urn:microsoft.com/office/officeart/2008/layout/HorizontalMultiLevelHierarchy#24"/>
    <dgm:cxn modelId="{8D4F300B-A251-7146-92D1-5DD2CD8B0EE3}" type="presParOf" srcId="{CAFF6262-F59E-4B43-BD5D-FB798B4A9552}" destId="{7C1D3007-EBBD-8542-B3A4-5981997CC4ED}" srcOrd="5" destOrd="0" presId="urn:microsoft.com/office/officeart/2008/layout/HorizontalMultiLevelHierarchy#24"/>
    <dgm:cxn modelId="{9FB0C3B4-421C-1E49-B6AF-127368D4ED81}" type="presParOf" srcId="{7C1D3007-EBBD-8542-B3A4-5981997CC4ED}" destId="{63B9FD1C-DD04-ED4C-9F23-1286D503DB9D}" srcOrd="0" destOrd="0" presId="urn:microsoft.com/office/officeart/2008/layout/HorizontalMultiLevelHierarchy#24"/>
    <dgm:cxn modelId="{D1C8E7AD-1B1F-B846-B767-B02516401534}" type="presParOf" srcId="{7C1D3007-EBBD-8542-B3A4-5981997CC4ED}" destId="{96B82A10-36D7-5E4E-AD77-F3193D5AB23C}" srcOrd="1" destOrd="0" presId="urn:microsoft.com/office/officeart/2008/layout/HorizontalMultiLevelHierarchy#24"/>
    <dgm:cxn modelId="{2D46B938-AA81-F048-96F8-CB39BC55A707}" type="presParOf" srcId="{4C7E4013-7A08-0749-A990-9A421CABF5B8}" destId="{3834AAAE-0F76-2647-A062-5FE004B63652}" srcOrd="4" destOrd="0" presId="urn:microsoft.com/office/officeart/2008/layout/HorizontalMultiLevelHierarchy#24"/>
    <dgm:cxn modelId="{C2800DDF-128A-144C-A9DA-B9D03816994F}" type="presParOf" srcId="{3834AAAE-0F76-2647-A062-5FE004B63652}" destId="{AAA34985-DFD5-C444-ADCA-75CC3733EDB3}" srcOrd="0" destOrd="0" presId="urn:microsoft.com/office/officeart/2008/layout/HorizontalMultiLevelHierarchy#24"/>
    <dgm:cxn modelId="{37B13D95-968A-2B4A-8E0B-2925FB386239}" type="presParOf" srcId="{4C7E4013-7A08-0749-A990-9A421CABF5B8}" destId="{DEA53F51-D6C4-454C-8E93-8EFC71344897}" srcOrd="5" destOrd="0" presId="urn:microsoft.com/office/officeart/2008/layout/HorizontalMultiLevelHierarchy#24"/>
    <dgm:cxn modelId="{1683A929-FADE-894A-8BD1-DCA3B7717544}" type="presParOf" srcId="{DEA53F51-D6C4-454C-8E93-8EFC71344897}" destId="{6A3B718E-093B-1A4C-A2ED-D3017C9684E0}" srcOrd="0" destOrd="0" presId="urn:microsoft.com/office/officeart/2008/layout/HorizontalMultiLevelHierarchy#24"/>
    <dgm:cxn modelId="{443D9FF8-6C5A-5941-BB38-EA5959BEAF9C}" type="presParOf" srcId="{DEA53F51-D6C4-454C-8E93-8EFC71344897}" destId="{7DC5CC7D-B5C2-3647-B95D-A74296A7876A}" srcOrd="1" destOrd="0" presId="urn:microsoft.com/office/officeart/2008/layout/HorizontalMultiLevelHierarchy#24"/>
    <dgm:cxn modelId="{25798081-1323-1F46-80D8-546003C77429}" type="presParOf" srcId="{7DC5CC7D-B5C2-3647-B95D-A74296A7876A}" destId="{6078438D-AEA2-B346-9F5A-F87DA63C2294}" srcOrd="0" destOrd="0" presId="urn:microsoft.com/office/officeart/2008/layout/HorizontalMultiLevelHierarchy#24"/>
    <dgm:cxn modelId="{D8D5DDE1-B618-D647-B8AE-19511B2AC488}" type="presParOf" srcId="{6078438D-AEA2-B346-9F5A-F87DA63C2294}" destId="{7326AC5F-730E-BD44-A6EF-F91CF661D05B}" srcOrd="0" destOrd="0" presId="urn:microsoft.com/office/officeart/2008/layout/HorizontalMultiLevelHierarchy#24"/>
    <dgm:cxn modelId="{C97A8115-2C6A-914C-90F4-C134501C6555}" type="presParOf" srcId="{7DC5CC7D-B5C2-3647-B95D-A74296A7876A}" destId="{C91499FE-5491-154A-9278-FBD70FA68B22}" srcOrd="1" destOrd="0" presId="urn:microsoft.com/office/officeart/2008/layout/HorizontalMultiLevelHierarchy#24"/>
    <dgm:cxn modelId="{ACB65263-92AC-3145-99F7-EBB52996968E}" type="presParOf" srcId="{C91499FE-5491-154A-9278-FBD70FA68B22}" destId="{B7E8C5F1-535C-E240-8CC7-2EB137356619}" srcOrd="0" destOrd="0" presId="urn:microsoft.com/office/officeart/2008/layout/HorizontalMultiLevelHierarchy#24"/>
    <dgm:cxn modelId="{C9C6E5DC-A395-5146-9DCF-2FDF2BA56EF7}" type="presParOf" srcId="{C91499FE-5491-154A-9278-FBD70FA68B22}" destId="{60CC050E-1C18-734D-8242-9362CB29EE04}" srcOrd="1" destOrd="0" presId="urn:microsoft.com/office/officeart/2008/layout/HorizontalMultiLevelHierarchy#24"/>
    <dgm:cxn modelId="{8D2F1435-9D1A-574B-B1EF-71621575E149}" type="presParOf" srcId="{7DC5CC7D-B5C2-3647-B95D-A74296A7876A}" destId="{C6281613-6DE4-E047-93A1-F6C9A235E4AC}" srcOrd="2" destOrd="0" presId="urn:microsoft.com/office/officeart/2008/layout/HorizontalMultiLevelHierarchy#24"/>
    <dgm:cxn modelId="{D04628F7-D42D-D540-AE4D-76D3C50C34FE}" type="presParOf" srcId="{C6281613-6DE4-E047-93A1-F6C9A235E4AC}" destId="{B4073085-9E77-9241-9BFD-EFAFEE3CBB2C}" srcOrd="0" destOrd="0" presId="urn:microsoft.com/office/officeart/2008/layout/HorizontalMultiLevelHierarchy#24"/>
    <dgm:cxn modelId="{F3133653-4469-8443-A6CD-12D16383F134}" type="presParOf" srcId="{7DC5CC7D-B5C2-3647-B95D-A74296A7876A}" destId="{6826C78A-9041-7740-B87C-3858C9CA0833}" srcOrd="3" destOrd="0" presId="urn:microsoft.com/office/officeart/2008/layout/HorizontalMultiLevelHierarchy#24"/>
    <dgm:cxn modelId="{46CA571C-9759-4E46-BF11-8999AD20394B}" type="presParOf" srcId="{6826C78A-9041-7740-B87C-3858C9CA0833}" destId="{E5C61F33-C51A-8542-9636-095A82F3FCFE}" srcOrd="0" destOrd="0" presId="urn:microsoft.com/office/officeart/2008/layout/HorizontalMultiLevelHierarchy#24"/>
    <dgm:cxn modelId="{A0C017B3-1DE0-A340-B8FA-AB7C22BB321C}" type="presParOf" srcId="{6826C78A-9041-7740-B87C-3858C9CA0833}" destId="{A0229367-EDC2-AF4F-A550-4289EB44CA4E}" srcOrd="1" destOrd="0" presId="urn:microsoft.com/office/officeart/2008/layout/HorizontalMultiLevelHierarchy#24"/>
    <dgm:cxn modelId="{44057347-1308-C744-AF43-69456B721F4D}" type="presParOf" srcId="{7DC5CC7D-B5C2-3647-B95D-A74296A7876A}" destId="{969C93E6-0A77-F846-BA08-A6F242BB0343}" srcOrd="4" destOrd="0" presId="urn:microsoft.com/office/officeart/2008/layout/HorizontalMultiLevelHierarchy#24"/>
    <dgm:cxn modelId="{967DA295-BA42-1D4C-B7E3-C571D37242D3}" type="presParOf" srcId="{969C93E6-0A77-F846-BA08-A6F242BB0343}" destId="{362F6876-B9DF-CE40-8E21-A42217593D3B}" srcOrd="0" destOrd="0" presId="urn:microsoft.com/office/officeart/2008/layout/HorizontalMultiLevelHierarchy#24"/>
    <dgm:cxn modelId="{242E91E0-08DA-9E4F-ADD8-5F5F8F94575E}" type="presParOf" srcId="{7DC5CC7D-B5C2-3647-B95D-A74296A7876A}" destId="{507B1B97-26F2-4E42-80DB-672D1F9DAABA}" srcOrd="5" destOrd="0" presId="urn:microsoft.com/office/officeart/2008/layout/HorizontalMultiLevelHierarchy#24"/>
    <dgm:cxn modelId="{FE16181D-A586-BA4C-9F3A-FBE5DBD2E211}" type="presParOf" srcId="{507B1B97-26F2-4E42-80DB-672D1F9DAABA}" destId="{8E7A4EDA-B01A-B24B-84FF-ED7BD6E9E0F4}" srcOrd="0" destOrd="0" presId="urn:microsoft.com/office/officeart/2008/layout/HorizontalMultiLevelHierarchy#24"/>
    <dgm:cxn modelId="{BB32403E-C41C-384E-808B-FE9FEAA392BB}" type="presParOf" srcId="{507B1B97-26F2-4E42-80DB-672D1F9DAABA}" destId="{B0B74FDE-BC08-E443-9193-1819DF3B863A}" srcOrd="1" destOrd="0" presId="urn:microsoft.com/office/officeart/2008/layout/HorizontalMultiLevelHierarchy#24"/>
    <dgm:cxn modelId="{FD8E21A2-87AB-2F49-A162-AFB2C66EC61C}" type="presParOf" srcId="{4C7E4013-7A08-0749-A990-9A421CABF5B8}" destId="{0142D332-8EEE-0646-8D1B-6A0B5DFA9808}" srcOrd="6" destOrd="0" presId="urn:microsoft.com/office/officeart/2008/layout/HorizontalMultiLevelHierarchy#24"/>
    <dgm:cxn modelId="{1486D48A-0BAB-D94F-9945-88E2F5CB2692}" type="presParOf" srcId="{0142D332-8EEE-0646-8D1B-6A0B5DFA9808}" destId="{CB2674B9-F43C-0B48-911B-41C2ECEC7736}" srcOrd="0" destOrd="0" presId="urn:microsoft.com/office/officeart/2008/layout/HorizontalMultiLevelHierarchy#24"/>
    <dgm:cxn modelId="{CAFCA8ED-5D02-5C4F-BE9A-291A072F7A64}" type="presParOf" srcId="{4C7E4013-7A08-0749-A990-9A421CABF5B8}" destId="{14AD6BC4-D203-9444-97C2-1B742CB86EAC}" srcOrd="7" destOrd="0" presId="urn:microsoft.com/office/officeart/2008/layout/HorizontalMultiLevelHierarchy#24"/>
    <dgm:cxn modelId="{4C63E13E-F63C-6448-AEDC-BCF040DEC49F}" type="presParOf" srcId="{14AD6BC4-D203-9444-97C2-1B742CB86EAC}" destId="{641C4E92-26BF-7B4E-8C42-00F4AEF1FAC3}" srcOrd="0" destOrd="0" presId="urn:microsoft.com/office/officeart/2008/layout/HorizontalMultiLevelHierarchy#24"/>
    <dgm:cxn modelId="{7AF04CA0-4B2D-3E40-ADCA-4FBE28F6A35A}" type="presParOf" srcId="{14AD6BC4-D203-9444-97C2-1B742CB86EAC}" destId="{35CDDDE4-E49F-E34A-9EA6-6394304048E4}" srcOrd="1" destOrd="0" presId="urn:microsoft.com/office/officeart/2008/layout/HorizontalMultiLevelHierarchy#24"/>
    <dgm:cxn modelId="{26433564-C8CB-E94E-A25E-98C7673076A8}" type="presParOf" srcId="{35CDDDE4-E49F-E34A-9EA6-6394304048E4}" destId="{47072EF0-94A0-BB46-8A08-C277709D5E4F}" srcOrd="0" destOrd="0" presId="urn:microsoft.com/office/officeart/2008/layout/HorizontalMultiLevelHierarchy#24"/>
    <dgm:cxn modelId="{B7CE8011-80AD-EA42-977B-70E11D7CD954}" type="presParOf" srcId="{47072EF0-94A0-BB46-8A08-C277709D5E4F}" destId="{03A991E4-F0B3-E445-A425-86CFC6B00670}" srcOrd="0" destOrd="0" presId="urn:microsoft.com/office/officeart/2008/layout/HorizontalMultiLevelHierarchy#24"/>
    <dgm:cxn modelId="{D2477227-D01E-444A-8053-EEA66AEB2771}" type="presParOf" srcId="{35CDDDE4-E49F-E34A-9EA6-6394304048E4}" destId="{F900912A-5FF2-2147-B7FA-FAB8510C5780}" srcOrd="1" destOrd="0" presId="urn:microsoft.com/office/officeart/2008/layout/HorizontalMultiLevelHierarchy#24"/>
    <dgm:cxn modelId="{8491243A-EC84-0843-9E42-F39C2C854A42}" type="presParOf" srcId="{F900912A-5FF2-2147-B7FA-FAB8510C5780}" destId="{01213809-FB19-5149-992B-110EDB1F637C}" srcOrd="0" destOrd="0" presId="urn:microsoft.com/office/officeart/2008/layout/HorizontalMultiLevelHierarchy#24"/>
    <dgm:cxn modelId="{16178D1D-AF63-8147-9269-04CEC3D583FE}" type="presParOf" srcId="{F900912A-5FF2-2147-B7FA-FAB8510C5780}" destId="{F7611B42-028D-1440-843D-06150D3ED193}" srcOrd="1" destOrd="0" presId="urn:microsoft.com/office/officeart/2008/layout/HorizontalMultiLevelHierarchy#24"/>
    <dgm:cxn modelId="{55B89941-D77F-A343-BAB8-4A1C6C0EE43A}" type="presParOf" srcId="{35CDDDE4-E49F-E34A-9EA6-6394304048E4}" destId="{82F5AF26-7B9D-8548-9091-016B1445B683}" srcOrd="2" destOrd="0" presId="urn:microsoft.com/office/officeart/2008/layout/HorizontalMultiLevelHierarchy#24"/>
    <dgm:cxn modelId="{5D76EABB-B537-9641-93D3-DB0DEC3A4D1C}" type="presParOf" srcId="{82F5AF26-7B9D-8548-9091-016B1445B683}" destId="{67BEF878-BC1E-4F49-9C7A-D3AAB8FADDDC}" srcOrd="0" destOrd="0" presId="urn:microsoft.com/office/officeart/2008/layout/HorizontalMultiLevelHierarchy#24"/>
    <dgm:cxn modelId="{A44A61D4-B664-1B41-B118-C81A269AC742}" type="presParOf" srcId="{35CDDDE4-E49F-E34A-9EA6-6394304048E4}" destId="{F8AA747C-0478-884D-8A42-286B652C38CF}" srcOrd="3" destOrd="0" presId="urn:microsoft.com/office/officeart/2008/layout/HorizontalMultiLevelHierarchy#24"/>
    <dgm:cxn modelId="{6A24C4ED-014A-1643-A045-822FF9DB7675}" type="presParOf" srcId="{F8AA747C-0478-884D-8A42-286B652C38CF}" destId="{E34EB366-EA89-CC47-A0B9-4982F2A5C815}" srcOrd="0" destOrd="0" presId="urn:microsoft.com/office/officeart/2008/layout/HorizontalMultiLevelHierarchy#24"/>
    <dgm:cxn modelId="{02AD69ED-A144-E249-8E75-DA0DC9F5DEB9}" type="presParOf" srcId="{F8AA747C-0478-884D-8A42-286B652C38CF}" destId="{082863BF-8BE5-704A-9CA4-B8391A1A47EA}" srcOrd="1" destOrd="0" presId="urn:microsoft.com/office/officeart/2008/layout/HorizontalMultiLevelHierarchy#2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8" loCatId="" qsTypeId="urn:microsoft.com/office/officeart/2005/8/quickstyle/simple1#32" qsCatId="simple" csTypeId="urn:microsoft.com/office/officeart/2005/8/colors/accent5_1#32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/>
      <dgm:t>
        <a:bodyPr/>
        <a:lstStyle/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EE496392-4A55-E64B-8031-D90E0025C24E}">
      <dgm:prSet custT="1"/>
      <dgm:spPr/>
      <dgm:t>
        <a:bodyPr/>
        <a:lstStyle/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实践的概念</a:t>
          </a:r>
        </a:p>
      </dgm:t>
    </dgm:pt>
    <dgm:pt modelId="{3B3F0822-06EC-C545-AF18-3FA61E0D5560}" type="par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370F314C-9DE7-1B4D-9CBB-EC15A2ABE280}" type="sib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8733914D-91C0-1048-8DFE-09A69343688A}">
      <dgm:prSet custT="1"/>
      <dgm:spPr/>
      <dgm:t>
        <a:bodyPr/>
        <a:lstStyle/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实践的特点</a:t>
          </a:r>
        </a:p>
      </dgm:t>
    </dgm:pt>
    <dgm:pt modelId="{441A000F-4F2A-7746-AE19-A00A988C7D40}" type="par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1ADF27E0-C68F-C34D-A147-9432996A3BFA}" type="sib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E4EB2DE9-62EE-D246-81F2-C6E6126618D3}">
      <dgm:prSet custT="1"/>
      <dgm:spPr/>
      <dgm:t>
        <a:bodyPr/>
        <a:lstStyle/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实践的基本形式</a:t>
          </a:r>
        </a:p>
      </dgm:t>
    </dgm:pt>
    <dgm:pt modelId="{990BBE82-2F1C-3B44-B111-00F7451B5A05}" type="par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34D07A0A-2A90-4643-AC39-16DAFF01F6AD}" type="sib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</dgm:pt>
    <dgm:pt modelId="{95937EF8-34E2-B44F-92FC-4BA6EF46D724}" type="pres">
      <dgm:prSet presAssocID="{7AD6D7C0-2113-034C-A98D-0FB2064FFEC0}" presName="rootComposite1" presStyleCnt="0"/>
      <dgm:spPr/>
    </dgm:pt>
    <dgm:pt modelId="{0689A7AA-AAB8-BF4D-AC03-E3EEE0D528ED}" type="pres">
      <dgm:prSet presAssocID="{7AD6D7C0-2113-034C-A98D-0FB2064FFEC0}" presName="rootText1" presStyleLbl="node0" presStyleIdx="0" presStyleCnt="1" custScaleX="190414">
        <dgm:presLayoutVars>
          <dgm:chPref val="3"/>
        </dgm:presLayoutVars>
      </dgm:prSet>
      <dgm:spPr/>
    </dgm:pt>
    <dgm:pt modelId="{807FAAE7-C6D3-2E49-902E-EC9F42CBD8E5}" type="pres">
      <dgm:prSet presAssocID="{7AD6D7C0-2113-034C-A98D-0FB2064FFEC0}" presName="rootConnector1" presStyleLbl="node1" presStyleIdx="0" presStyleCnt="0"/>
      <dgm:spPr/>
    </dgm:pt>
    <dgm:pt modelId="{094E6990-CEEF-E74C-B199-23617A05FF8C}" type="pres">
      <dgm:prSet presAssocID="{7AD6D7C0-2113-034C-A98D-0FB2064FFEC0}" presName="hierChild2" presStyleCnt="0"/>
      <dgm:spPr/>
    </dgm:pt>
    <dgm:pt modelId="{891A9760-81AB-7C44-BCB3-D339F372DBEB}" type="pres">
      <dgm:prSet presAssocID="{DA621596-6D0B-7046-8CA3-B850D16931FB}" presName="Name64" presStyleLbl="parChTrans1D2" presStyleIdx="0" presStyleCnt="2"/>
      <dgm:spPr/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</dgm:pt>
    <dgm:pt modelId="{A5D5C038-DC9A-C740-BCF6-841E18433E6D}" type="pres">
      <dgm:prSet presAssocID="{66DC20E1-68E6-404E-9A00-620555ADC736}" presName="rootComposite" presStyleCnt="0"/>
      <dgm:spPr/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</dgm:pt>
    <dgm:pt modelId="{7CD10F79-70A0-BD4F-96A2-A8DE8BB8FE4A}" type="pres">
      <dgm:prSet presAssocID="{66DC20E1-68E6-404E-9A00-620555ADC736}" presName="rootConnector" presStyleLbl="node2" presStyleIdx="0" presStyleCnt="2"/>
      <dgm:spPr/>
    </dgm:pt>
    <dgm:pt modelId="{2C17FFF2-D6A9-4F4F-B24E-74EB227F6BE5}" type="pres">
      <dgm:prSet presAssocID="{66DC20E1-68E6-404E-9A00-620555ADC736}" presName="hierChild4" presStyleCnt="0"/>
      <dgm:spPr/>
    </dgm:pt>
    <dgm:pt modelId="{4E7B51FF-05C8-AC47-996F-2FD76AEA9516}" type="pres">
      <dgm:prSet presAssocID="{459F7B76-1F3F-044D-85C9-817C04DCDAF1}" presName="Name64" presStyleLbl="parChTrans1D3" presStyleIdx="0" presStyleCnt="6"/>
      <dgm:spPr/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</dgm:pt>
    <dgm:pt modelId="{5274CC5D-531E-3540-8738-46F7812F7922}" type="pres">
      <dgm:prSet presAssocID="{2E32BCC5-CF4F-4F47-9471-9B26A6BBEDB3}" presName="rootComposite" presStyleCnt="0"/>
      <dgm:spPr/>
    </dgm:pt>
    <dgm:pt modelId="{141E662C-C174-534F-88CC-E3784BA55203}" type="pres">
      <dgm:prSet presAssocID="{2E32BCC5-CF4F-4F47-9471-9B26A6BBEDB3}" presName="rootText" presStyleLbl="node3" presStyleIdx="0" presStyleCnt="6" custScaleX="165900" custScaleY="136411">
        <dgm:presLayoutVars>
          <dgm:chPref val="3"/>
        </dgm:presLayoutVars>
      </dgm:prSet>
      <dgm:spPr/>
    </dgm:pt>
    <dgm:pt modelId="{3EA0987E-106E-AD40-ABF1-791D6B80D19B}" type="pres">
      <dgm:prSet presAssocID="{2E32BCC5-CF4F-4F47-9471-9B26A6BBEDB3}" presName="rootConnector" presStyleLbl="node3" presStyleIdx="0" presStyleCnt="6"/>
      <dgm:spPr/>
    </dgm:pt>
    <dgm:pt modelId="{72E7D02C-EA41-184B-A8EA-64979B8EBEEE}" type="pres">
      <dgm:prSet presAssocID="{2E32BCC5-CF4F-4F47-9471-9B26A6BBEDB3}" presName="hierChild4" presStyleCnt="0"/>
      <dgm:spPr/>
    </dgm:pt>
    <dgm:pt modelId="{04C73C2B-0D53-0447-8F82-DE7E2ABC2F5E}" type="pres">
      <dgm:prSet presAssocID="{2E32BCC5-CF4F-4F47-9471-9B26A6BBEDB3}" presName="hierChild5" presStyleCnt="0"/>
      <dgm:spPr/>
    </dgm:pt>
    <dgm:pt modelId="{83D7326F-BD9E-9346-9D31-47895C6B95C8}" type="pres">
      <dgm:prSet presAssocID="{90DBF32A-8108-8F45-AEE1-08FBCD6002CA}" presName="Name64" presStyleLbl="parChTrans1D3" presStyleIdx="1" presStyleCnt="6"/>
      <dgm:spPr/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</dgm:pt>
    <dgm:pt modelId="{FD3C68BB-D8CB-7747-BA67-E659945A456A}" type="pres">
      <dgm:prSet presAssocID="{79F416B7-7ECC-734D-8ECE-97032074E6B9}" presName="rootComposite" presStyleCnt="0"/>
      <dgm:spPr/>
    </dgm:pt>
    <dgm:pt modelId="{57F1799C-9E31-2740-BAA4-93B871B0A4C3}" type="pres">
      <dgm:prSet presAssocID="{79F416B7-7ECC-734D-8ECE-97032074E6B9}" presName="rootText" presStyleLbl="node3" presStyleIdx="1" presStyleCnt="6" custScaleX="167994" custScaleY="129584">
        <dgm:presLayoutVars>
          <dgm:chPref val="3"/>
        </dgm:presLayoutVars>
      </dgm:prSet>
      <dgm:spPr/>
    </dgm:pt>
    <dgm:pt modelId="{3DD5551E-483C-9743-8CCE-F48B7F507F0D}" type="pres">
      <dgm:prSet presAssocID="{79F416B7-7ECC-734D-8ECE-97032074E6B9}" presName="rootConnector" presStyleLbl="node3" presStyleIdx="1" presStyleCnt="6"/>
      <dgm:spPr/>
    </dgm:pt>
    <dgm:pt modelId="{F38A4705-CFAE-BB4A-811D-859D7DFC3980}" type="pres">
      <dgm:prSet presAssocID="{79F416B7-7ECC-734D-8ECE-97032074E6B9}" presName="hierChild4" presStyleCnt="0"/>
      <dgm:spPr/>
    </dgm:pt>
    <dgm:pt modelId="{D9465368-B3F1-B549-B325-33EE417B8163}" type="pres">
      <dgm:prSet presAssocID="{79F416B7-7ECC-734D-8ECE-97032074E6B9}" presName="hierChild5" presStyleCnt="0"/>
      <dgm:spPr/>
    </dgm:pt>
    <dgm:pt modelId="{3042DFE5-9735-744A-B3BB-3A0F9BAF8B24}" type="pres">
      <dgm:prSet presAssocID="{128112BF-4030-7947-9C53-6B0FE9F3ADAF}" presName="Name64" presStyleLbl="parChTrans1D3" presStyleIdx="2" presStyleCnt="6"/>
      <dgm:spPr/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</dgm:pt>
    <dgm:pt modelId="{EBCD5DA0-E14E-5C47-B914-DF662577CEFC}" type="pres">
      <dgm:prSet presAssocID="{AC8B9C64-BFF9-A944-9F48-6C37DDE9BAF4}" presName="rootComposite" presStyleCnt="0"/>
      <dgm:spPr/>
    </dgm:pt>
    <dgm:pt modelId="{D4BE8BC5-9FAB-784D-9608-092FBC546049}" type="pres">
      <dgm:prSet presAssocID="{AC8B9C64-BFF9-A944-9F48-6C37DDE9BAF4}" presName="rootText" presStyleLbl="node3" presStyleIdx="2" presStyleCnt="6" custScaleX="209800" custScaleY="134905">
        <dgm:presLayoutVars>
          <dgm:chPref val="3"/>
        </dgm:presLayoutVars>
      </dgm:prSet>
      <dgm:spPr/>
    </dgm:pt>
    <dgm:pt modelId="{6BE98E2D-14DE-1747-A87A-A7261AB160F8}" type="pres">
      <dgm:prSet presAssocID="{AC8B9C64-BFF9-A944-9F48-6C37DDE9BAF4}" presName="rootConnector" presStyleLbl="node3" presStyleIdx="2" presStyleCnt="6"/>
      <dgm:spPr/>
    </dgm:pt>
    <dgm:pt modelId="{8D65867D-5AF4-7546-9A08-8D24173160C8}" type="pres">
      <dgm:prSet presAssocID="{AC8B9C64-BFF9-A944-9F48-6C37DDE9BAF4}" presName="hierChild4" presStyleCnt="0"/>
      <dgm:spPr/>
    </dgm:pt>
    <dgm:pt modelId="{C3B9B0E3-E876-3944-87CE-0B0AD61FDF90}" type="pres">
      <dgm:prSet presAssocID="{AC8B9C64-BFF9-A944-9F48-6C37DDE9BAF4}" presName="hierChild5" presStyleCnt="0"/>
      <dgm:spPr/>
    </dgm:pt>
    <dgm:pt modelId="{F3CB312B-0C5E-7041-AF8F-9D3258A6D297}" type="pres">
      <dgm:prSet presAssocID="{66DC20E1-68E6-404E-9A00-620555ADC736}" presName="hierChild5" presStyleCnt="0"/>
      <dgm:spPr/>
    </dgm:pt>
    <dgm:pt modelId="{6C8C047D-6AF5-6045-B803-82CA0E7E6E5D}" type="pres">
      <dgm:prSet presAssocID="{600E679A-96EB-DD4D-A209-156C2405B486}" presName="Name64" presStyleLbl="parChTrans1D2" presStyleIdx="1" presStyleCnt="2"/>
      <dgm:spPr/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</dgm:pt>
    <dgm:pt modelId="{36666728-C3A4-304B-8478-1F92DDE7F5EC}" type="pres">
      <dgm:prSet presAssocID="{E445B9A0-F379-6B44-BB9A-182597BC83FA}" presName="rootComposite" presStyleCnt="0"/>
      <dgm:spPr/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</dgm:pt>
    <dgm:pt modelId="{7608B60E-DE3A-D842-8F86-62CAE4494F97}" type="pres">
      <dgm:prSet presAssocID="{E445B9A0-F379-6B44-BB9A-182597BC83FA}" presName="rootConnector" presStyleLbl="node2" presStyleIdx="1" presStyleCnt="2"/>
      <dgm:spPr/>
    </dgm:pt>
    <dgm:pt modelId="{C2640744-EFBC-904E-A7EC-B84CE63EAA5E}" type="pres">
      <dgm:prSet presAssocID="{E445B9A0-F379-6B44-BB9A-182597BC83FA}" presName="hierChild4" presStyleCnt="0"/>
      <dgm:spPr/>
    </dgm:pt>
    <dgm:pt modelId="{EDE02160-8F71-CB44-B032-22A4C217FFAF}" type="pres">
      <dgm:prSet presAssocID="{3B3F0822-06EC-C545-AF18-3FA61E0D5560}" presName="Name64" presStyleLbl="parChTrans1D3" presStyleIdx="3" presStyleCnt="6"/>
      <dgm:spPr/>
    </dgm:pt>
    <dgm:pt modelId="{F3B4D9A8-723A-1847-87C0-0BEB0DCEA91B}" type="pres">
      <dgm:prSet presAssocID="{EE496392-4A55-E64B-8031-D90E0025C24E}" presName="hierRoot2" presStyleCnt="0">
        <dgm:presLayoutVars>
          <dgm:hierBranch val="init"/>
        </dgm:presLayoutVars>
      </dgm:prSet>
      <dgm:spPr/>
    </dgm:pt>
    <dgm:pt modelId="{65709784-4FA2-8A41-AB20-8CB6DB11E81B}" type="pres">
      <dgm:prSet presAssocID="{EE496392-4A55-E64B-8031-D90E0025C24E}" presName="rootComposite" presStyleCnt="0"/>
      <dgm:spPr/>
    </dgm:pt>
    <dgm:pt modelId="{FE5DC1DC-9B82-4C4C-8407-1FE7C808FED8}" type="pres">
      <dgm:prSet presAssocID="{EE496392-4A55-E64B-8031-D90E0025C24E}" presName="rootText" presStyleLbl="node3" presStyleIdx="3" presStyleCnt="6" custScaleX="159480" custScaleY="121168">
        <dgm:presLayoutVars>
          <dgm:chPref val="3"/>
        </dgm:presLayoutVars>
      </dgm:prSet>
      <dgm:spPr/>
    </dgm:pt>
    <dgm:pt modelId="{BA87A5A7-6A8E-524E-805E-80E73F56A27A}" type="pres">
      <dgm:prSet presAssocID="{EE496392-4A55-E64B-8031-D90E0025C24E}" presName="rootConnector" presStyleLbl="node3" presStyleIdx="3" presStyleCnt="6"/>
      <dgm:spPr/>
    </dgm:pt>
    <dgm:pt modelId="{02C51F21-FEF9-6247-8E50-0D8F2F43BF6A}" type="pres">
      <dgm:prSet presAssocID="{EE496392-4A55-E64B-8031-D90E0025C24E}" presName="hierChild4" presStyleCnt="0"/>
      <dgm:spPr/>
    </dgm:pt>
    <dgm:pt modelId="{BAFCAE8A-46B9-7845-AE0B-835B641A8388}" type="pres">
      <dgm:prSet presAssocID="{EE496392-4A55-E64B-8031-D90E0025C24E}" presName="hierChild5" presStyleCnt="0"/>
      <dgm:spPr/>
    </dgm:pt>
    <dgm:pt modelId="{A84E74B0-5EB4-8B47-AD99-51E6700C32B8}" type="pres">
      <dgm:prSet presAssocID="{441A000F-4F2A-7746-AE19-A00A988C7D40}" presName="Name64" presStyleLbl="parChTrans1D3" presStyleIdx="4" presStyleCnt="6"/>
      <dgm:spPr/>
    </dgm:pt>
    <dgm:pt modelId="{7A793D0C-6DDC-4C4C-9D30-78005922B784}" type="pres">
      <dgm:prSet presAssocID="{8733914D-91C0-1048-8DFE-09A69343688A}" presName="hierRoot2" presStyleCnt="0">
        <dgm:presLayoutVars>
          <dgm:hierBranch val="init"/>
        </dgm:presLayoutVars>
      </dgm:prSet>
      <dgm:spPr/>
    </dgm:pt>
    <dgm:pt modelId="{6AF59FB8-DF74-1748-B0E9-AF5DD1170027}" type="pres">
      <dgm:prSet presAssocID="{8733914D-91C0-1048-8DFE-09A69343688A}" presName="rootComposite" presStyleCnt="0"/>
      <dgm:spPr/>
    </dgm:pt>
    <dgm:pt modelId="{9A873B66-F6E1-7045-B91F-1D6B978715F3}" type="pres">
      <dgm:prSet presAssocID="{8733914D-91C0-1048-8DFE-09A69343688A}" presName="rootText" presStyleLbl="node3" presStyleIdx="4" presStyleCnt="6" custScaleX="156370" custScaleY="123538">
        <dgm:presLayoutVars>
          <dgm:chPref val="3"/>
        </dgm:presLayoutVars>
      </dgm:prSet>
      <dgm:spPr/>
    </dgm:pt>
    <dgm:pt modelId="{BA773289-5C59-764B-B02F-1A7AFAA7E19C}" type="pres">
      <dgm:prSet presAssocID="{8733914D-91C0-1048-8DFE-09A69343688A}" presName="rootConnector" presStyleLbl="node3" presStyleIdx="4" presStyleCnt="6"/>
      <dgm:spPr/>
    </dgm:pt>
    <dgm:pt modelId="{6B3E8F9C-9021-354F-B7D4-B2248D84FBEF}" type="pres">
      <dgm:prSet presAssocID="{8733914D-91C0-1048-8DFE-09A69343688A}" presName="hierChild4" presStyleCnt="0"/>
      <dgm:spPr/>
    </dgm:pt>
    <dgm:pt modelId="{9D3732C2-475C-D644-9B3B-E049B0B06785}" type="pres">
      <dgm:prSet presAssocID="{8733914D-91C0-1048-8DFE-09A69343688A}" presName="hierChild5" presStyleCnt="0"/>
      <dgm:spPr/>
    </dgm:pt>
    <dgm:pt modelId="{A53A17FE-8899-8E49-BEAD-7855063006F2}" type="pres">
      <dgm:prSet presAssocID="{990BBE82-2F1C-3B44-B111-00F7451B5A05}" presName="Name64" presStyleLbl="parChTrans1D3" presStyleIdx="5" presStyleCnt="6"/>
      <dgm:spPr/>
    </dgm:pt>
    <dgm:pt modelId="{FABD5566-A1F1-7246-9E8D-F5880CAD9B6A}" type="pres">
      <dgm:prSet presAssocID="{E4EB2DE9-62EE-D246-81F2-C6E6126618D3}" presName="hierRoot2" presStyleCnt="0">
        <dgm:presLayoutVars>
          <dgm:hierBranch val="init"/>
        </dgm:presLayoutVars>
      </dgm:prSet>
      <dgm:spPr/>
    </dgm:pt>
    <dgm:pt modelId="{C854DADD-055B-DF46-99E4-71A00104C8FC}" type="pres">
      <dgm:prSet presAssocID="{E4EB2DE9-62EE-D246-81F2-C6E6126618D3}" presName="rootComposite" presStyleCnt="0"/>
      <dgm:spPr/>
    </dgm:pt>
    <dgm:pt modelId="{D0EE542D-34F8-194C-A322-77B43778D115}" type="pres">
      <dgm:prSet presAssocID="{E4EB2DE9-62EE-D246-81F2-C6E6126618D3}" presName="rootText" presStyleLbl="node3" presStyleIdx="5" presStyleCnt="6" custScaleX="168169" custScaleY="123697">
        <dgm:presLayoutVars>
          <dgm:chPref val="3"/>
        </dgm:presLayoutVars>
      </dgm:prSet>
      <dgm:spPr/>
    </dgm:pt>
    <dgm:pt modelId="{F02527E5-44DB-954B-A30D-8ED1D45B0E8D}" type="pres">
      <dgm:prSet presAssocID="{E4EB2DE9-62EE-D246-81F2-C6E6126618D3}" presName="rootConnector" presStyleLbl="node3" presStyleIdx="5" presStyleCnt="6"/>
      <dgm:spPr/>
    </dgm:pt>
    <dgm:pt modelId="{E1D94279-1045-3E4B-ACA0-3869422492F8}" type="pres">
      <dgm:prSet presAssocID="{E4EB2DE9-62EE-D246-81F2-C6E6126618D3}" presName="hierChild4" presStyleCnt="0"/>
      <dgm:spPr/>
    </dgm:pt>
    <dgm:pt modelId="{CE463FA1-2842-9845-8F15-66C2A32FB2DF}" type="pres">
      <dgm:prSet presAssocID="{E4EB2DE9-62EE-D246-81F2-C6E6126618D3}" presName="hierChild5" presStyleCnt="0"/>
      <dgm:spPr/>
    </dgm:pt>
    <dgm:pt modelId="{59683BD3-AAD6-F14C-9A42-71FEBC69303F}" type="pres">
      <dgm:prSet presAssocID="{E445B9A0-F379-6B44-BB9A-182597BC83FA}" presName="hierChild5" presStyleCnt="0"/>
      <dgm:spPr/>
    </dgm:pt>
    <dgm:pt modelId="{3391A7E8-54FA-A845-8985-FFC005F21D77}" type="pres">
      <dgm:prSet presAssocID="{7AD6D7C0-2113-034C-A98D-0FB2064FFEC0}" presName="hierChild3" presStyleCnt="0"/>
      <dgm:spPr/>
    </dgm:pt>
  </dgm:ptLst>
  <dgm:cxnLst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8AD3CC18-48BD-CF42-865E-A34F348B7EC8}" type="presOf" srcId="{8733914D-91C0-1048-8DFE-09A69343688A}" destId="{BA773289-5C59-764B-B02F-1A7AFAA7E19C}" srcOrd="1" destOrd="0" presId="urn:microsoft.com/office/officeart/2009/3/layout/HorizontalOrganizationChart#8"/>
    <dgm:cxn modelId="{2F0F3E20-B410-3149-A6A2-514DF2C9D85B}" type="presOf" srcId="{600E679A-96EB-DD4D-A209-156C2405B486}" destId="{6C8C047D-6AF5-6045-B803-82CA0E7E6E5D}" srcOrd="0" destOrd="0" presId="urn:microsoft.com/office/officeart/2009/3/layout/HorizontalOrganizationChart#8"/>
    <dgm:cxn modelId="{24D45328-B65B-604B-9C35-4D6F08E84E01}" srcId="{E445B9A0-F379-6B44-BB9A-182597BC83FA}" destId="{EE496392-4A55-E64B-8031-D90E0025C24E}" srcOrd="0" destOrd="0" parTransId="{3B3F0822-06EC-C545-AF18-3FA61E0D5560}" sibTransId="{370F314C-9DE7-1B4D-9CBB-EC15A2ABE280}"/>
    <dgm:cxn modelId="{0953222B-9CC6-5E4D-8097-84A0EDD50552}" type="presOf" srcId="{E4EB2DE9-62EE-D246-81F2-C6E6126618D3}" destId="{F02527E5-44DB-954B-A30D-8ED1D45B0E8D}" srcOrd="1" destOrd="0" presId="urn:microsoft.com/office/officeart/2009/3/layout/HorizontalOrganizationChart#8"/>
    <dgm:cxn modelId="{7B6E922E-A355-FB45-B8A9-95586F088ACA}" type="presOf" srcId="{AC8B9C64-BFF9-A944-9F48-6C37DDE9BAF4}" destId="{D4BE8BC5-9FAB-784D-9608-092FBC546049}" srcOrd="0" destOrd="0" presId="urn:microsoft.com/office/officeart/2009/3/layout/HorizontalOrganizationChart#8"/>
    <dgm:cxn modelId="{1D607B32-D2A1-764E-BE5A-7145C7163740}" type="presOf" srcId="{3B3F0822-06EC-C545-AF18-3FA61E0D5560}" destId="{EDE02160-8F71-CB44-B032-22A4C217FFAF}" srcOrd="0" destOrd="0" presId="urn:microsoft.com/office/officeart/2009/3/layout/HorizontalOrganizationChart#8"/>
    <dgm:cxn modelId="{DC6E8238-591D-0943-932E-81BF4E789EB9}" type="presOf" srcId="{128112BF-4030-7947-9C53-6B0FE9F3ADAF}" destId="{3042DFE5-9735-744A-B3BB-3A0F9BAF8B24}" srcOrd="0" destOrd="0" presId="urn:microsoft.com/office/officeart/2009/3/layout/HorizontalOrganizationChart#8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D2A35461-97FC-7C4E-AB60-D8ADBCD30394}" type="presOf" srcId="{2E32BCC5-CF4F-4F47-9471-9B26A6BBEDB3}" destId="{141E662C-C174-534F-88CC-E3784BA55203}" srcOrd="0" destOrd="0" presId="urn:microsoft.com/office/officeart/2009/3/layout/HorizontalOrganizationChart#8"/>
    <dgm:cxn modelId="{B6229664-5E14-424C-AE82-BFD019A72D53}" type="presOf" srcId="{EE496392-4A55-E64B-8031-D90E0025C24E}" destId="{BA87A5A7-6A8E-524E-805E-80E73F56A27A}" srcOrd="1" destOrd="0" presId="urn:microsoft.com/office/officeart/2009/3/layout/HorizontalOrganizationChart#8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F920CC4C-1B66-DB46-B553-390D7559E72C}" srcId="{E445B9A0-F379-6B44-BB9A-182597BC83FA}" destId="{E4EB2DE9-62EE-D246-81F2-C6E6126618D3}" srcOrd="2" destOrd="0" parTransId="{990BBE82-2F1C-3B44-B111-00F7451B5A05}" sibTransId="{34D07A0A-2A90-4643-AC39-16DAFF01F6AD}"/>
    <dgm:cxn modelId="{09DCDE6C-6CF2-184B-9DA4-8A6F587E956C}" type="presOf" srcId="{E445B9A0-F379-6B44-BB9A-182597BC83FA}" destId="{A9CF1044-6D3D-CD43-8F93-5B76C9F47CE2}" srcOrd="0" destOrd="0" presId="urn:microsoft.com/office/officeart/2009/3/layout/HorizontalOrganizationChart#8"/>
    <dgm:cxn modelId="{48800873-2312-ED46-85A3-22A625A4A072}" type="presOf" srcId="{E445B9A0-F379-6B44-BB9A-182597BC83FA}" destId="{7608B60E-DE3A-D842-8F86-62CAE4494F97}" srcOrd="1" destOrd="0" presId="urn:microsoft.com/office/officeart/2009/3/layout/HorizontalOrganizationChart#8"/>
    <dgm:cxn modelId="{2AAEB259-85A5-B848-8A89-9E798C56595D}" type="presOf" srcId="{990BBE82-2F1C-3B44-B111-00F7451B5A05}" destId="{A53A17FE-8899-8E49-BEAD-7855063006F2}" srcOrd="0" destOrd="0" presId="urn:microsoft.com/office/officeart/2009/3/layout/HorizontalOrganizationChart#8"/>
    <dgm:cxn modelId="{6719257A-EDE1-944E-990F-A59C83A590EE}" type="presOf" srcId="{E0E81B47-8AC3-1B43-AEBE-9D84A0F26F6C}" destId="{2906BD38-56B2-4A4D-9862-AB9EFA6E6823}" srcOrd="0" destOrd="0" presId="urn:microsoft.com/office/officeart/2009/3/layout/HorizontalOrganizationChart#8"/>
    <dgm:cxn modelId="{BA74067F-44CC-254F-9A6A-E0AB10E0FE86}" type="presOf" srcId="{79F416B7-7ECC-734D-8ECE-97032074E6B9}" destId="{57F1799C-9E31-2740-BAA4-93B871B0A4C3}" srcOrd="0" destOrd="0" presId="urn:microsoft.com/office/officeart/2009/3/layout/HorizontalOrganizationChart#8"/>
    <dgm:cxn modelId="{27726385-D393-E04E-98DC-F8AC8969AA3F}" type="presOf" srcId="{2E32BCC5-CF4F-4F47-9471-9B26A6BBEDB3}" destId="{3EA0987E-106E-AD40-ABF1-791D6B80D19B}" srcOrd="1" destOrd="0" presId="urn:microsoft.com/office/officeart/2009/3/layout/HorizontalOrganizationChart#8"/>
    <dgm:cxn modelId="{14BACF87-8582-5145-ACB7-764F8BF741E7}" type="presOf" srcId="{66DC20E1-68E6-404E-9A00-620555ADC736}" destId="{023195D7-922C-4949-AA69-BC66853A2176}" srcOrd="0" destOrd="0" presId="urn:microsoft.com/office/officeart/2009/3/layout/HorizontalOrganizationChart#8"/>
    <dgm:cxn modelId="{6C258488-D5D0-9D46-9CB8-B3209064CFFF}" type="presOf" srcId="{90DBF32A-8108-8F45-AEE1-08FBCD6002CA}" destId="{83D7326F-BD9E-9346-9D31-47895C6B95C8}" srcOrd="0" destOrd="0" presId="urn:microsoft.com/office/officeart/2009/3/layout/HorizontalOrganizationChart#8"/>
    <dgm:cxn modelId="{7EC79C8B-3BE5-EC48-B932-2A0F635706BF}" type="presOf" srcId="{79F416B7-7ECC-734D-8ECE-97032074E6B9}" destId="{3DD5551E-483C-9743-8CCE-F48B7F507F0D}" srcOrd="1" destOrd="0" presId="urn:microsoft.com/office/officeart/2009/3/layout/HorizontalOrganizationChart#8"/>
    <dgm:cxn modelId="{61D74196-CBF6-674E-8768-AB8C53E9E329}" type="presOf" srcId="{8733914D-91C0-1048-8DFE-09A69343688A}" destId="{9A873B66-F6E1-7045-B91F-1D6B978715F3}" srcOrd="0" destOrd="0" presId="urn:microsoft.com/office/officeart/2009/3/layout/HorizontalOrganizationChart#8"/>
    <dgm:cxn modelId="{C9E9BB99-D0FE-5D4C-A950-340323389B33}" type="presOf" srcId="{EE496392-4A55-E64B-8031-D90E0025C24E}" destId="{FE5DC1DC-9B82-4C4C-8407-1FE7C808FED8}" srcOrd="0" destOrd="0" presId="urn:microsoft.com/office/officeart/2009/3/layout/HorizontalOrganizationChart#8"/>
    <dgm:cxn modelId="{11025DA2-DCF6-8148-BCAF-B1C86FFFEB35}" type="presOf" srcId="{459F7B76-1F3F-044D-85C9-817C04DCDAF1}" destId="{4E7B51FF-05C8-AC47-996F-2FD76AEA9516}" srcOrd="0" destOrd="0" presId="urn:microsoft.com/office/officeart/2009/3/layout/HorizontalOrganizationChart#8"/>
    <dgm:cxn modelId="{047F5DAB-7FEA-3847-95DB-D2AD548C150D}" type="presOf" srcId="{AC8B9C64-BFF9-A944-9F48-6C37DDE9BAF4}" destId="{6BE98E2D-14DE-1747-A87A-A7261AB160F8}" srcOrd="1" destOrd="0" presId="urn:microsoft.com/office/officeart/2009/3/layout/HorizontalOrganizationChart#8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9A4F89B6-CBE8-7C47-B712-38DB66E4FF0A}" type="presOf" srcId="{441A000F-4F2A-7746-AE19-A00A988C7D40}" destId="{A84E74B0-5EB4-8B47-AD99-51E6700C32B8}" srcOrd="0" destOrd="0" presId="urn:microsoft.com/office/officeart/2009/3/layout/HorizontalOrganizationChart#8"/>
    <dgm:cxn modelId="{1103CDBC-03D4-3E46-A123-C3322EF95EC9}" srcId="{E445B9A0-F379-6B44-BB9A-182597BC83FA}" destId="{8733914D-91C0-1048-8DFE-09A69343688A}" srcOrd="1" destOrd="0" parTransId="{441A000F-4F2A-7746-AE19-A00A988C7D40}" sibTransId="{1ADF27E0-C68F-C34D-A147-9432996A3BFA}"/>
    <dgm:cxn modelId="{BCC776CF-0316-9947-A4F9-10C3E2F0D7AF}" type="presOf" srcId="{7AD6D7C0-2113-034C-A98D-0FB2064FFEC0}" destId="{807FAAE7-C6D3-2E49-902E-EC9F42CBD8E5}" srcOrd="1" destOrd="0" presId="urn:microsoft.com/office/officeart/2009/3/layout/HorizontalOrganizationChart#8"/>
    <dgm:cxn modelId="{F94C07EB-711A-E945-8EA9-27DC1A203C62}" type="presOf" srcId="{7AD6D7C0-2113-034C-A98D-0FB2064FFEC0}" destId="{0689A7AA-AAB8-BF4D-AC03-E3EEE0D528ED}" srcOrd="0" destOrd="0" presId="urn:microsoft.com/office/officeart/2009/3/layout/HorizontalOrganizationChart#8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480DF6F5-4BCD-FD44-9BB2-04EB72EAFF0A}" type="presOf" srcId="{E4EB2DE9-62EE-D246-81F2-C6E6126618D3}" destId="{D0EE542D-34F8-194C-A322-77B43778D115}" srcOrd="0" destOrd="0" presId="urn:microsoft.com/office/officeart/2009/3/layout/HorizontalOrganizationChart#8"/>
    <dgm:cxn modelId="{215F79F7-6A84-B848-8F10-8F9B044388C1}" type="presOf" srcId="{DA621596-6D0B-7046-8CA3-B850D16931FB}" destId="{891A9760-81AB-7C44-BCB3-D339F372DBEB}" srcOrd="0" destOrd="0" presId="urn:microsoft.com/office/officeart/2009/3/layout/HorizontalOrganizationChart#8"/>
    <dgm:cxn modelId="{880858FA-1D14-1749-96AE-3FEEDD85B93C}" type="presOf" srcId="{66DC20E1-68E6-404E-9A00-620555ADC736}" destId="{7CD10F79-70A0-BD4F-96A2-A8DE8BB8FE4A}" srcOrd="1" destOrd="0" presId="urn:microsoft.com/office/officeart/2009/3/layout/HorizontalOrganizationChart#8"/>
    <dgm:cxn modelId="{5A0E0F22-07FB-9146-A0F1-5E83F14B71F1}" type="presParOf" srcId="{2906BD38-56B2-4A4D-9862-AB9EFA6E6823}" destId="{40E711C6-BAE0-A645-AB2E-2DB188DA6227}" srcOrd="0" destOrd="0" presId="urn:microsoft.com/office/officeart/2009/3/layout/HorizontalOrganizationChart#8"/>
    <dgm:cxn modelId="{42C05296-3276-6E48-ABEB-E2A5A883AD2F}" type="presParOf" srcId="{40E711C6-BAE0-A645-AB2E-2DB188DA6227}" destId="{95937EF8-34E2-B44F-92FC-4BA6EF46D724}" srcOrd="0" destOrd="0" presId="urn:microsoft.com/office/officeart/2009/3/layout/HorizontalOrganizationChart#8"/>
    <dgm:cxn modelId="{742B0014-B8B6-4D41-8828-36886EC537A2}" type="presParOf" srcId="{95937EF8-34E2-B44F-92FC-4BA6EF46D724}" destId="{0689A7AA-AAB8-BF4D-AC03-E3EEE0D528ED}" srcOrd="0" destOrd="0" presId="urn:microsoft.com/office/officeart/2009/3/layout/HorizontalOrganizationChart#8"/>
    <dgm:cxn modelId="{6AE7D2AA-EEE4-3C4F-8351-C9A0CCDC5C64}" type="presParOf" srcId="{95937EF8-34E2-B44F-92FC-4BA6EF46D724}" destId="{807FAAE7-C6D3-2E49-902E-EC9F42CBD8E5}" srcOrd="1" destOrd="0" presId="urn:microsoft.com/office/officeart/2009/3/layout/HorizontalOrganizationChart#8"/>
    <dgm:cxn modelId="{74769F61-0790-B34C-BE13-ACDE275E4868}" type="presParOf" srcId="{40E711C6-BAE0-A645-AB2E-2DB188DA6227}" destId="{094E6990-CEEF-E74C-B199-23617A05FF8C}" srcOrd="1" destOrd="0" presId="urn:microsoft.com/office/officeart/2009/3/layout/HorizontalOrganizationChart#8"/>
    <dgm:cxn modelId="{A448C1F7-0497-CA4C-8152-BB15047DCF7F}" type="presParOf" srcId="{094E6990-CEEF-E74C-B199-23617A05FF8C}" destId="{891A9760-81AB-7C44-BCB3-D339F372DBEB}" srcOrd="0" destOrd="0" presId="urn:microsoft.com/office/officeart/2009/3/layout/HorizontalOrganizationChart#8"/>
    <dgm:cxn modelId="{AC11250C-3137-A347-98EC-447E39C10027}" type="presParOf" srcId="{094E6990-CEEF-E74C-B199-23617A05FF8C}" destId="{1984B5E8-378A-A040-8071-E75AD3F14125}" srcOrd="1" destOrd="0" presId="urn:microsoft.com/office/officeart/2009/3/layout/HorizontalOrganizationChart#8"/>
    <dgm:cxn modelId="{9AB75A23-F42A-8D43-B3DC-DA9692F42D0D}" type="presParOf" srcId="{1984B5E8-378A-A040-8071-E75AD3F14125}" destId="{A5D5C038-DC9A-C740-BCF6-841E18433E6D}" srcOrd="0" destOrd="0" presId="urn:microsoft.com/office/officeart/2009/3/layout/HorizontalOrganizationChart#8"/>
    <dgm:cxn modelId="{4F02508E-122C-8C43-9705-6EEA1E4B7EBD}" type="presParOf" srcId="{A5D5C038-DC9A-C740-BCF6-841E18433E6D}" destId="{023195D7-922C-4949-AA69-BC66853A2176}" srcOrd="0" destOrd="0" presId="urn:microsoft.com/office/officeart/2009/3/layout/HorizontalOrganizationChart#8"/>
    <dgm:cxn modelId="{139AB825-DEBA-A94B-ACD5-0AC86A4B9DFA}" type="presParOf" srcId="{A5D5C038-DC9A-C740-BCF6-841E18433E6D}" destId="{7CD10F79-70A0-BD4F-96A2-A8DE8BB8FE4A}" srcOrd="1" destOrd="0" presId="urn:microsoft.com/office/officeart/2009/3/layout/HorizontalOrganizationChart#8"/>
    <dgm:cxn modelId="{FF58E9AF-C4E2-DE47-AF55-7137BF905815}" type="presParOf" srcId="{1984B5E8-378A-A040-8071-E75AD3F14125}" destId="{2C17FFF2-D6A9-4F4F-B24E-74EB227F6BE5}" srcOrd="1" destOrd="0" presId="urn:microsoft.com/office/officeart/2009/3/layout/HorizontalOrganizationChart#8"/>
    <dgm:cxn modelId="{0AE6C547-397E-2D48-9468-4CF72CC7795F}" type="presParOf" srcId="{2C17FFF2-D6A9-4F4F-B24E-74EB227F6BE5}" destId="{4E7B51FF-05C8-AC47-996F-2FD76AEA9516}" srcOrd="0" destOrd="0" presId="urn:microsoft.com/office/officeart/2009/3/layout/HorizontalOrganizationChart#8"/>
    <dgm:cxn modelId="{F149A6F7-3E6D-B644-B3C7-27ACC074F729}" type="presParOf" srcId="{2C17FFF2-D6A9-4F4F-B24E-74EB227F6BE5}" destId="{C1A271BD-7C8C-2641-90CB-21EBFA71428D}" srcOrd="1" destOrd="0" presId="urn:microsoft.com/office/officeart/2009/3/layout/HorizontalOrganizationChart#8"/>
    <dgm:cxn modelId="{8CA0BB68-97FD-4941-9DD6-1AC92E15B528}" type="presParOf" srcId="{C1A271BD-7C8C-2641-90CB-21EBFA71428D}" destId="{5274CC5D-531E-3540-8738-46F7812F7922}" srcOrd="0" destOrd="0" presId="urn:microsoft.com/office/officeart/2009/3/layout/HorizontalOrganizationChart#8"/>
    <dgm:cxn modelId="{17551F63-BDC0-DA41-89CD-20BC7008545E}" type="presParOf" srcId="{5274CC5D-531E-3540-8738-46F7812F7922}" destId="{141E662C-C174-534F-88CC-E3784BA55203}" srcOrd="0" destOrd="0" presId="urn:microsoft.com/office/officeart/2009/3/layout/HorizontalOrganizationChart#8"/>
    <dgm:cxn modelId="{B8EB8BFE-0BDE-CA4B-8892-9344D0193B92}" type="presParOf" srcId="{5274CC5D-531E-3540-8738-46F7812F7922}" destId="{3EA0987E-106E-AD40-ABF1-791D6B80D19B}" srcOrd="1" destOrd="0" presId="urn:microsoft.com/office/officeart/2009/3/layout/HorizontalOrganizationChart#8"/>
    <dgm:cxn modelId="{BB12D7D5-9AB3-774D-95A0-49B9A63B4ED4}" type="presParOf" srcId="{C1A271BD-7C8C-2641-90CB-21EBFA71428D}" destId="{72E7D02C-EA41-184B-A8EA-64979B8EBEEE}" srcOrd="1" destOrd="0" presId="urn:microsoft.com/office/officeart/2009/3/layout/HorizontalOrganizationChart#8"/>
    <dgm:cxn modelId="{C18A2EE6-87F0-F34C-853D-0B99BAA89B14}" type="presParOf" srcId="{C1A271BD-7C8C-2641-90CB-21EBFA71428D}" destId="{04C73C2B-0D53-0447-8F82-DE7E2ABC2F5E}" srcOrd="2" destOrd="0" presId="urn:microsoft.com/office/officeart/2009/3/layout/HorizontalOrganizationChart#8"/>
    <dgm:cxn modelId="{87096858-E052-4842-B078-FC93A6ACDD13}" type="presParOf" srcId="{2C17FFF2-D6A9-4F4F-B24E-74EB227F6BE5}" destId="{83D7326F-BD9E-9346-9D31-47895C6B95C8}" srcOrd="2" destOrd="0" presId="urn:microsoft.com/office/officeart/2009/3/layout/HorizontalOrganizationChart#8"/>
    <dgm:cxn modelId="{A16E3312-EA39-9A4E-BF41-C18BD921B2CB}" type="presParOf" srcId="{2C17FFF2-D6A9-4F4F-B24E-74EB227F6BE5}" destId="{064AE4FB-4D02-2746-911E-DB2EB3858A9B}" srcOrd="3" destOrd="0" presId="urn:microsoft.com/office/officeart/2009/3/layout/HorizontalOrganizationChart#8"/>
    <dgm:cxn modelId="{76847AC4-7FA0-C749-A3AE-B2B0630703DB}" type="presParOf" srcId="{064AE4FB-4D02-2746-911E-DB2EB3858A9B}" destId="{FD3C68BB-D8CB-7747-BA67-E659945A456A}" srcOrd="0" destOrd="0" presId="urn:microsoft.com/office/officeart/2009/3/layout/HorizontalOrganizationChart#8"/>
    <dgm:cxn modelId="{A184B649-0174-1541-BACB-DF07620A4299}" type="presParOf" srcId="{FD3C68BB-D8CB-7747-BA67-E659945A456A}" destId="{57F1799C-9E31-2740-BAA4-93B871B0A4C3}" srcOrd="0" destOrd="0" presId="urn:microsoft.com/office/officeart/2009/3/layout/HorizontalOrganizationChart#8"/>
    <dgm:cxn modelId="{1D701BF1-5B07-1A4F-9E2F-6B89F48F8F16}" type="presParOf" srcId="{FD3C68BB-D8CB-7747-BA67-E659945A456A}" destId="{3DD5551E-483C-9743-8CCE-F48B7F507F0D}" srcOrd="1" destOrd="0" presId="urn:microsoft.com/office/officeart/2009/3/layout/HorizontalOrganizationChart#8"/>
    <dgm:cxn modelId="{1D838D27-ABB9-F44A-9A4E-6FC86DF12FAE}" type="presParOf" srcId="{064AE4FB-4D02-2746-911E-DB2EB3858A9B}" destId="{F38A4705-CFAE-BB4A-811D-859D7DFC3980}" srcOrd="1" destOrd="0" presId="urn:microsoft.com/office/officeart/2009/3/layout/HorizontalOrganizationChart#8"/>
    <dgm:cxn modelId="{29DE6C6E-57F5-0745-8AEA-1D1CD770DD35}" type="presParOf" srcId="{064AE4FB-4D02-2746-911E-DB2EB3858A9B}" destId="{D9465368-B3F1-B549-B325-33EE417B8163}" srcOrd="2" destOrd="0" presId="urn:microsoft.com/office/officeart/2009/3/layout/HorizontalOrganizationChart#8"/>
    <dgm:cxn modelId="{AED2DC64-B408-3740-821D-3B04B95CEDC0}" type="presParOf" srcId="{2C17FFF2-D6A9-4F4F-B24E-74EB227F6BE5}" destId="{3042DFE5-9735-744A-B3BB-3A0F9BAF8B24}" srcOrd="4" destOrd="0" presId="urn:microsoft.com/office/officeart/2009/3/layout/HorizontalOrganizationChart#8"/>
    <dgm:cxn modelId="{72AB13E7-16F4-3348-BD76-74997D5DDA13}" type="presParOf" srcId="{2C17FFF2-D6A9-4F4F-B24E-74EB227F6BE5}" destId="{3E607B34-A92E-AB48-B453-CAD18C4A1DB3}" srcOrd="5" destOrd="0" presId="urn:microsoft.com/office/officeart/2009/3/layout/HorizontalOrganizationChart#8"/>
    <dgm:cxn modelId="{E2FEDA9C-7AFE-2B43-B181-ECA1F1D69872}" type="presParOf" srcId="{3E607B34-A92E-AB48-B453-CAD18C4A1DB3}" destId="{EBCD5DA0-E14E-5C47-B914-DF662577CEFC}" srcOrd="0" destOrd="0" presId="urn:microsoft.com/office/officeart/2009/3/layout/HorizontalOrganizationChart#8"/>
    <dgm:cxn modelId="{219046B7-FFCB-8B47-9B01-E158B84558DB}" type="presParOf" srcId="{EBCD5DA0-E14E-5C47-B914-DF662577CEFC}" destId="{D4BE8BC5-9FAB-784D-9608-092FBC546049}" srcOrd="0" destOrd="0" presId="urn:microsoft.com/office/officeart/2009/3/layout/HorizontalOrganizationChart#8"/>
    <dgm:cxn modelId="{A4C43D73-3BF1-354A-B84B-BEC496B4E63E}" type="presParOf" srcId="{EBCD5DA0-E14E-5C47-B914-DF662577CEFC}" destId="{6BE98E2D-14DE-1747-A87A-A7261AB160F8}" srcOrd="1" destOrd="0" presId="urn:microsoft.com/office/officeart/2009/3/layout/HorizontalOrganizationChart#8"/>
    <dgm:cxn modelId="{F398189E-002B-D548-B004-05DA94A0FBF7}" type="presParOf" srcId="{3E607B34-A92E-AB48-B453-CAD18C4A1DB3}" destId="{8D65867D-5AF4-7546-9A08-8D24173160C8}" srcOrd="1" destOrd="0" presId="urn:microsoft.com/office/officeart/2009/3/layout/HorizontalOrganizationChart#8"/>
    <dgm:cxn modelId="{D320D986-34B5-1D4D-97F4-803B1371A07B}" type="presParOf" srcId="{3E607B34-A92E-AB48-B453-CAD18C4A1DB3}" destId="{C3B9B0E3-E876-3944-87CE-0B0AD61FDF90}" srcOrd="2" destOrd="0" presId="urn:microsoft.com/office/officeart/2009/3/layout/HorizontalOrganizationChart#8"/>
    <dgm:cxn modelId="{B22ECDA8-2BC9-DD4D-ABD2-B197D9261A0D}" type="presParOf" srcId="{1984B5E8-378A-A040-8071-E75AD3F14125}" destId="{F3CB312B-0C5E-7041-AF8F-9D3258A6D297}" srcOrd="2" destOrd="0" presId="urn:microsoft.com/office/officeart/2009/3/layout/HorizontalOrganizationChart#8"/>
    <dgm:cxn modelId="{8D07AA18-110E-9641-A9D9-97755551D7D0}" type="presParOf" srcId="{094E6990-CEEF-E74C-B199-23617A05FF8C}" destId="{6C8C047D-6AF5-6045-B803-82CA0E7E6E5D}" srcOrd="2" destOrd="0" presId="urn:microsoft.com/office/officeart/2009/3/layout/HorizontalOrganizationChart#8"/>
    <dgm:cxn modelId="{6DB9E652-FFDE-884F-AA43-D8BA15D773B4}" type="presParOf" srcId="{094E6990-CEEF-E74C-B199-23617A05FF8C}" destId="{070CAC2F-9581-894B-ABC2-8F6F66122375}" srcOrd="3" destOrd="0" presId="urn:microsoft.com/office/officeart/2009/3/layout/HorizontalOrganizationChart#8"/>
    <dgm:cxn modelId="{A64E2F62-01E0-3540-9D90-8EE88E165A84}" type="presParOf" srcId="{070CAC2F-9581-894B-ABC2-8F6F66122375}" destId="{36666728-C3A4-304B-8478-1F92DDE7F5EC}" srcOrd="0" destOrd="0" presId="urn:microsoft.com/office/officeart/2009/3/layout/HorizontalOrganizationChart#8"/>
    <dgm:cxn modelId="{DC613460-FEB3-724C-A0F2-B70AE23EEBFF}" type="presParOf" srcId="{36666728-C3A4-304B-8478-1F92DDE7F5EC}" destId="{A9CF1044-6D3D-CD43-8F93-5B76C9F47CE2}" srcOrd="0" destOrd="0" presId="urn:microsoft.com/office/officeart/2009/3/layout/HorizontalOrganizationChart#8"/>
    <dgm:cxn modelId="{534CE585-FA21-C24A-B829-425A4600C4B8}" type="presParOf" srcId="{36666728-C3A4-304B-8478-1F92DDE7F5EC}" destId="{7608B60E-DE3A-D842-8F86-62CAE4494F97}" srcOrd="1" destOrd="0" presId="urn:microsoft.com/office/officeart/2009/3/layout/HorizontalOrganizationChart#8"/>
    <dgm:cxn modelId="{CB06D4F0-1E53-D74E-A958-209F3D00A199}" type="presParOf" srcId="{070CAC2F-9581-894B-ABC2-8F6F66122375}" destId="{C2640744-EFBC-904E-A7EC-B84CE63EAA5E}" srcOrd="1" destOrd="0" presId="urn:microsoft.com/office/officeart/2009/3/layout/HorizontalOrganizationChart#8"/>
    <dgm:cxn modelId="{C9300336-305A-7B4D-97CD-219010479E6A}" type="presParOf" srcId="{C2640744-EFBC-904E-A7EC-B84CE63EAA5E}" destId="{EDE02160-8F71-CB44-B032-22A4C217FFAF}" srcOrd="0" destOrd="0" presId="urn:microsoft.com/office/officeart/2009/3/layout/HorizontalOrganizationChart#8"/>
    <dgm:cxn modelId="{718D3901-7716-F347-8FAB-67258D36AB20}" type="presParOf" srcId="{C2640744-EFBC-904E-A7EC-B84CE63EAA5E}" destId="{F3B4D9A8-723A-1847-87C0-0BEB0DCEA91B}" srcOrd="1" destOrd="0" presId="urn:microsoft.com/office/officeart/2009/3/layout/HorizontalOrganizationChart#8"/>
    <dgm:cxn modelId="{F65BE8DF-40AB-FA40-A93F-F8B700C57251}" type="presParOf" srcId="{F3B4D9A8-723A-1847-87C0-0BEB0DCEA91B}" destId="{65709784-4FA2-8A41-AB20-8CB6DB11E81B}" srcOrd="0" destOrd="0" presId="urn:microsoft.com/office/officeart/2009/3/layout/HorizontalOrganizationChart#8"/>
    <dgm:cxn modelId="{56DFA385-9B8A-E84D-B124-EFE3E12444F4}" type="presParOf" srcId="{65709784-4FA2-8A41-AB20-8CB6DB11E81B}" destId="{FE5DC1DC-9B82-4C4C-8407-1FE7C808FED8}" srcOrd="0" destOrd="0" presId="urn:microsoft.com/office/officeart/2009/3/layout/HorizontalOrganizationChart#8"/>
    <dgm:cxn modelId="{77015737-9653-004E-BA6A-ECD23476A555}" type="presParOf" srcId="{65709784-4FA2-8A41-AB20-8CB6DB11E81B}" destId="{BA87A5A7-6A8E-524E-805E-80E73F56A27A}" srcOrd="1" destOrd="0" presId="urn:microsoft.com/office/officeart/2009/3/layout/HorizontalOrganizationChart#8"/>
    <dgm:cxn modelId="{E2956248-D7E0-824A-ABF2-3F798DF89CAF}" type="presParOf" srcId="{F3B4D9A8-723A-1847-87C0-0BEB0DCEA91B}" destId="{02C51F21-FEF9-6247-8E50-0D8F2F43BF6A}" srcOrd="1" destOrd="0" presId="urn:microsoft.com/office/officeart/2009/3/layout/HorizontalOrganizationChart#8"/>
    <dgm:cxn modelId="{0D3525D7-991B-A640-B5D6-A10097079D6A}" type="presParOf" srcId="{F3B4D9A8-723A-1847-87C0-0BEB0DCEA91B}" destId="{BAFCAE8A-46B9-7845-AE0B-835B641A8388}" srcOrd="2" destOrd="0" presId="urn:microsoft.com/office/officeart/2009/3/layout/HorizontalOrganizationChart#8"/>
    <dgm:cxn modelId="{59A3B66C-294F-224E-81DA-9ECE79DD1777}" type="presParOf" srcId="{C2640744-EFBC-904E-A7EC-B84CE63EAA5E}" destId="{A84E74B0-5EB4-8B47-AD99-51E6700C32B8}" srcOrd="2" destOrd="0" presId="urn:microsoft.com/office/officeart/2009/3/layout/HorizontalOrganizationChart#8"/>
    <dgm:cxn modelId="{2026DFF2-B4C6-6744-9E54-76EFEC7A9BC8}" type="presParOf" srcId="{C2640744-EFBC-904E-A7EC-B84CE63EAA5E}" destId="{7A793D0C-6DDC-4C4C-9D30-78005922B784}" srcOrd="3" destOrd="0" presId="urn:microsoft.com/office/officeart/2009/3/layout/HorizontalOrganizationChart#8"/>
    <dgm:cxn modelId="{CB55E08B-8E3E-CB48-8551-A5885C4B4D3E}" type="presParOf" srcId="{7A793D0C-6DDC-4C4C-9D30-78005922B784}" destId="{6AF59FB8-DF74-1748-B0E9-AF5DD1170027}" srcOrd="0" destOrd="0" presId="urn:microsoft.com/office/officeart/2009/3/layout/HorizontalOrganizationChart#8"/>
    <dgm:cxn modelId="{550F461C-8E35-8D49-9CCA-1B59C5FD8742}" type="presParOf" srcId="{6AF59FB8-DF74-1748-B0E9-AF5DD1170027}" destId="{9A873B66-F6E1-7045-B91F-1D6B978715F3}" srcOrd="0" destOrd="0" presId="urn:microsoft.com/office/officeart/2009/3/layout/HorizontalOrganizationChart#8"/>
    <dgm:cxn modelId="{A230BD2E-F5B8-CB41-8585-ABD594D884D7}" type="presParOf" srcId="{6AF59FB8-DF74-1748-B0E9-AF5DD1170027}" destId="{BA773289-5C59-764B-B02F-1A7AFAA7E19C}" srcOrd="1" destOrd="0" presId="urn:microsoft.com/office/officeart/2009/3/layout/HorizontalOrganizationChart#8"/>
    <dgm:cxn modelId="{19F17D97-1E29-E44E-8D03-FD0BAA03B6B2}" type="presParOf" srcId="{7A793D0C-6DDC-4C4C-9D30-78005922B784}" destId="{6B3E8F9C-9021-354F-B7D4-B2248D84FBEF}" srcOrd="1" destOrd="0" presId="urn:microsoft.com/office/officeart/2009/3/layout/HorizontalOrganizationChart#8"/>
    <dgm:cxn modelId="{58B65BCB-27C4-1E4E-BA36-E43622B6BFC8}" type="presParOf" srcId="{7A793D0C-6DDC-4C4C-9D30-78005922B784}" destId="{9D3732C2-475C-D644-9B3B-E049B0B06785}" srcOrd="2" destOrd="0" presId="urn:microsoft.com/office/officeart/2009/3/layout/HorizontalOrganizationChart#8"/>
    <dgm:cxn modelId="{C8A68A9E-12D9-C441-819B-F761F264758D}" type="presParOf" srcId="{C2640744-EFBC-904E-A7EC-B84CE63EAA5E}" destId="{A53A17FE-8899-8E49-BEAD-7855063006F2}" srcOrd="4" destOrd="0" presId="urn:microsoft.com/office/officeart/2009/3/layout/HorizontalOrganizationChart#8"/>
    <dgm:cxn modelId="{87857A75-71B2-F840-9C18-5B62F0464293}" type="presParOf" srcId="{C2640744-EFBC-904E-A7EC-B84CE63EAA5E}" destId="{FABD5566-A1F1-7246-9E8D-F5880CAD9B6A}" srcOrd="5" destOrd="0" presId="urn:microsoft.com/office/officeart/2009/3/layout/HorizontalOrganizationChart#8"/>
    <dgm:cxn modelId="{1D12BE75-3B33-EF42-8E68-A1BE49C9153C}" type="presParOf" srcId="{FABD5566-A1F1-7246-9E8D-F5880CAD9B6A}" destId="{C854DADD-055B-DF46-99E4-71A00104C8FC}" srcOrd="0" destOrd="0" presId="urn:microsoft.com/office/officeart/2009/3/layout/HorizontalOrganizationChart#8"/>
    <dgm:cxn modelId="{9FDA66BC-C391-2C46-A66B-BD364510E6B0}" type="presParOf" srcId="{C854DADD-055B-DF46-99E4-71A00104C8FC}" destId="{D0EE542D-34F8-194C-A322-77B43778D115}" srcOrd="0" destOrd="0" presId="urn:microsoft.com/office/officeart/2009/3/layout/HorizontalOrganizationChart#8"/>
    <dgm:cxn modelId="{033C4AF8-DAFB-1047-AA6C-5AAC47828AC4}" type="presParOf" srcId="{C854DADD-055B-DF46-99E4-71A00104C8FC}" destId="{F02527E5-44DB-954B-A30D-8ED1D45B0E8D}" srcOrd="1" destOrd="0" presId="urn:microsoft.com/office/officeart/2009/3/layout/HorizontalOrganizationChart#8"/>
    <dgm:cxn modelId="{FAE5CC45-4101-8845-8D9B-BF08ADBCCE08}" type="presParOf" srcId="{FABD5566-A1F1-7246-9E8D-F5880CAD9B6A}" destId="{E1D94279-1045-3E4B-ACA0-3869422492F8}" srcOrd="1" destOrd="0" presId="urn:microsoft.com/office/officeart/2009/3/layout/HorizontalOrganizationChart#8"/>
    <dgm:cxn modelId="{56CD0D2A-F8F1-764E-8B63-AF0AC7C658E3}" type="presParOf" srcId="{FABD5566-A1F1-7246-9E8D-F5880CAD9B6A}" destId="{CE463FA1-2842-9845-8F15-66C2A32FB2DF}" srcOrd="2" destOrd="0" presId="urn:microsoft.com/office/officeart/2009/3/layout/HorizontalOrganizationChart#8"/>
    <dgm:cxn modelId="{E5F79725-5071-E34B-A1B3-7AD84357B978}" type="presParOf" srcId="{070CAC2F-9581-894B-ABC2-8F6F66122375}" destId="{59683BD3-AAD6-F14C-9A42-71FEBC69303F}" srcOrd="2" destOrd="0" presId="urn:microsoft.com/office/officeart/2009/3/layout/HorizontalOrganizationChart#8"/>
    <dgm:cxn modelId="{A7DC77B8-4C94-5A4B-8C77-31A6AF7641B1}" type="presParOf" srcId="{40E711C6-BAE0-A645-AB2E-2DB188DA6227}" destId="{3391A7E8-54FA-A845-8985-FFC005F21D77}" srcOrd="2" destOrd="0" presId="urn:microsoft.com/office/officeart/2009/3/layout/HorizontalOrganizationChart#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9" loCatId="" qsTypeId="urn:microsoft.com/office/officeart/2005/8/quickstyle/simple1#33" qsCatId="simple" csTypeId="urn:microsoft.com/office/officeart/2005/8/colors/accent5_1#33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</dgm:pt>
    <dgm:pt modelId="{95937EF8-34E2-B44F-92FC-4BA6EF46D724}" type="pres">
      <dgm:prSet presAssocID="{7AD6D7C0-2113-034C-A98D-0FB2064FFEC0}" presName="rootComposite1" presStyleCnt="0"/>
      <dgm:spPr/>
    </dgm:pt>
    <dgm:pt modelId="{0689A7AA-AAB8-BF4D-AC03-E3EEE0D528ED}" type="pres">
      <dgm:prSet presAssocID="{7AD6D7C0-2113-034C-A98D-0FB2064FFEC0}" presName="rootText1" presStyleLbl="node0" presStyleIdx="0" presStyleCnt="1" custScaleX="231313" custScaleY="272996">
        <dgm:presLayoutVars>
          <dgm:chPref val="3"/>
        </dgm:presLayoutVars>
      </dgm:prSet>
      <dgm:spPr/>
    </dgm:pt>
    <dgm:pt modelId="{807FAAE7-C6D3-2E49-902E-EC9F42CBD8E5}" type="pres">
      <dgm:prSet presAssocID="{7AD6D7C0-2113-034C-A98D-0FB2064FFEC0}" presName="rootConnector1" presStyleLbl="node1" presStyleIdx="0" presStyleCnt="0"/>
      <dgm:spPr/>
    </dgm:pt>
    <dgm:pt modelId="{094E6990-CEEF-E74C-B199-23617A05FF8C}" type="pres">
      <dgm:prSet presAssocID="{7AD6D7C0-2113-034C-A98D-0FB2064FFEC0}" presName="hierChild2" presStyleCnt="0"/>
      <dgm:spPr/>
    </dgm:pt>
    <dgm:pt modelId="{891A9760-81AB-7C44-BCB3-D339F372DBEB}" type="pres">
      <dgm:prSet presAssocID="{DA621596-6D0B-7046-8CA3-B850D16931FB}" presName="Name64" presStyleLbl="parChTrans1D2" presStyleIdx="0" presStyleCnt="2"/>
      <dgm:spPr/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</dgm:pt>
    <dgm:pt modelId="{A5D5C038-DC9A-C740-BCF6-841E18433E6D}" type="pres">
      <dgm:prSet presAssocID="{66DC20E1-68E6-404E-9A00-620555ADC736}" presName="rootComposite" presStyleCnt="0"/>
      <dgm:spPr/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</dgm:pt>
    <dgm:pt modelId="{7CD10F79-70A0-BD4F-96A2-A8DE8BB8FE4A}" type="pres">
      <dgm:prSet presAssocID="{66DC20E1-68E6-404E-9A00-620555ADC736}" presName="rootConnector" presStyleLbl="node2" presStyleIdx="0" presStyleCnt="2"/>
      <dgm:spPr/>
    </dgm:pt>
    <dgm:pt modelId="{2C17FFF2-D6A9-4F4F-B24E-74EB227F6BE5}" type="pres">
      <dgm:prSet presAssocID="{66DC20E1-68E6-404E-9A00-620555ADC736}" presName="hierChild4" presStyleCnt="0"/>
      <dgm:spPr/>
    </dgm:pt>
    <dgm:pt modelId="{4E7B51FF-05C8-AC47-996F-2FD76AEA9516}" type="pres">
      <dgm:prSet presAssocID="{459F7B76-1F3F-044D-85C9-817C04DCDAF1}" presName="Name64" presStyleLbl="parChTrans1D3" presStyleIdx="0" presStyleCnt="3"/>
      <dgm:spPr/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</dgm:pt>
    <dgm:pt modelId="{5274CC5D-531E-3540-8738-46F7812F7922}" type="pres">
      <dgm:prSet presAssocID="{2E32BCC5-CF4F-4F47-9471-9B26A6BBEDB3}" presName="rootComposite" presStyleCnt="0"/>
      <dgm:spPr/>
    </dgm:pt>
    <dgm:pt modelId="{141E662C-C174-534F-88CC-E3784BA55203}" type="pres">
      <dgm:prSet presAssocID="{2E32BCC5-CF4F-4F47-9471-9B26A6BBEDB3}" presName="rootText" presStyleLbl="node3" presStyleIdx="0" presStyleCnt="3" custScaleX="165900" custScaleY="136411">
        <dgm:presLayoutVars>
          <dgm:chPref val="3"/>
        </dgm:presLayoutVars>
      </dgm:prSet>
      <dgm:spPr/>
    </dgm:pt>
    <dgm:pt modelId="{3EA0987E-106E-AD40-ABF1-791D6B80D19B}" type="pres">
      <dgm:prSet presAssocID="{2E32BCC5-CF4F-4F47-9471-9B26A6BBEDB3}" presName="rootConnector" presStyleLbl="node3" presStyleIdx="0" presStyleCnt="3"/>
      <dgm:spPr/>
    </dgm:pt>
    <dgm:pt modelId="{72E7D02C-EA41-184B-A8EA-64979B8EBEEE}" type="pres">
      <dgm:prSet presAssocID="{2E32BCC5-CF4F-4F47-9471-9B26A6BBEDB3}" presName="hierChild4" presStyleCnt="0"/>
      <dgm:spPr/>
    </dgm:pt>
    <dgm:pt modelId="{04C73C2B-0D53-0447-8F82-DE7E2ABC2F5E}" type="pres">
      <dgm:prSet presAssocID="{2E32BCC5-CF4F-4F47-9471-9B26A6BBEDB3}" presName="hierChild5" presStyleCnt="0"/>
      <dgm:spPr/>
    </dgm:pt>
    <dgm:pt modelId="{83D7326F-BD9E-9346-9D31-47895C6B95C8}" type="pres">
      <dgm:prSet presAssocID="{90DBF32A-8108-8F45-AEE1-08FBCD6002CA}" presName="Name64" presStyleLbl="parChTrans1D3" presStyleIdx="1" presStyleCnt="3"/>
      <dgm:spPr/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</dgm:pt>
    <dgm:pt modelId="{FD3C68BB-D8CB-7747-BA67-E659945A456A}" type="pres">
      <dgm:prSet presAssocID="{79F416B7-7ECC-734D-8ECE-97032074E6B9}" presName="rootComposite" presStyleCnt="0"/>
      <dgm:spPr/>
    </dgm:pt>
    <dgm:pt modelId="{57F1799C-9E31-2740-BAA4-93B871B0A4C3}" type="pres">
      <dgm:prSet presAssocID="{79F416B7-7ECC-734D-8ECE-97032074E6B9}" presName="rootText" presStyleLbl="node3" presStyleIdx="1" presStyleCnt="3" custScaleX="167994" custScaleY="129584">
        <dgm:presLayoutVars>
          <dgm:chPref val="3"/>
        </dgm:presLayoutVars>
      </dgm:prSet>
      <dgm:spPr/>
    </dgm:pt>
    <dgm:pt modelId="{3DD5551E-483C-9743-8CCE-F48B7F507F0D}" type="pres">
      <dgm:prSet presAssocID="{79F416B7-7ECC-734D-8ECE-97032074E6B9}" presName="rootConnector" presStyleLbl="node3" presStyleIdx="1" presStyleCnt="3"/>
      <dgm:spPr/>
    </dgm:pt>
    <dgm:pt modelId="{F38A4705-CFAE-BB4A-811D-859D7DFC3980}" type="pres">
      <dgm:prSet presAssocID="{79F416B7-7ECC-734D-8ECE-97032074E6B9}" presName="hierChild4" presStyleCnt="0"/>
      <dgm:spPr/>
    </dgm:pt>
    <dgm:pt modelId="{D9465368-B3F1-B549-B325-33EE417B8163}" type="pres">
      <dgm:prSet presAssocID="{79F416B7-7ECC-734D-8ECE-97032074E6B9}" presName="hierChild5" presStyleCnt="0"/>
      <dgm:spPr/>
    </dgm:pt>
    <dgm:pt modelId="{3042DFE5-9735-744A-B3BB-3A0F9BAF8B24}" type="pres">
      <dgm:prSet presAssocID="{128112BF-4030-7947-9C53-6B0FE9F3ADAF}" presName="Name64" presStyleLbl="parChTrans1D3" presStyleIdx="2" presStyleCnt="3"/>
      <dgm:spPr/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</dgm:pt>
    <dgm:pt modelId="{EBCD5DA0-E14E-5C47-B914-DF662577CEFC}" type="pres">
      <dgm:prSet presAssocID="{AC8B9C64-BFF9-A944-9F48-6C37DDE9BAF4}" presName="rootComposite" presStyleCnt="0"/>
      <dgm:spPr/>
    </dgm:pt>
    <dgm:pt modelId="{D4BE8BC5-9FAB-784D-9608-092FBC546049}" type="pres">
      <dgm:prSet presAssocID="{AC8B9C64-BFF9-A944-9F48-6C37DDE9BAF4}" presName="rootText" presStyleLbl="node3" presStyleIdx="2" presStyleCnt="3" custScaleX="209800" custScaleY="134905">
        <dgm:presLayoutVars>
          <dgm:chPref val="3"/>
        </dgm:presLayoutVars>
      </dgm:prSet>
      <dgm:spPr/>
    </dgm:pt>
    <dgm:pt modelId="{6BE98E2D-14DE-1747-A87A-A7261AB160F8}" type="pres">
      <dgm:prSet presAssocID="{AC8B9C64-BFF9-A944-9F48-6C37DDE9BAF4}" presName="rootConnector" presStyleLbl="node3" presStyleIdx="2" presStyleCnt="3"/>
      <dgm:spPr/>
    </dgm:pt>
    <dgm:pt modelId="{8D65867D-5AF4-7546-9A08-8D24173160C8}" type="pres">
      <dgm:prSet presAssocID="{AC8B9C64-BFF9-A944-9F48-6C37DDE9BAF4}" presName="hierChild4" presStyleCnt="0"/>
      <dgm:spPr/>
    </dgm:pt>
    <dgm:pt modelId="{C3B9B0E3-E876-3944-87CE-0B0AD61FDF90}" type="pres">
      <dgm:prSet presAssocID="{AC8B9C64-BFF9-A944-9F48-6C37DDE9BAF4}" presName="hierChild5" presStyleCnt="0"/>
      <dgm:spPr/>
    </dgm:pt>
    <dgm:pt modelId="{F3CB312B-0C5E-7041-AF8F-9D3258A6D297}" type="pres">
      <dgm:prSet presAssocID="{66DC20E1-68E6-404E-9A00-620555ADC736}" presName="hierChild5" presStyleCnt="0"/>
      <dgm:spPr/>
    </dgm:pt>
    <dgm:pt modelId="{6C8C047D-6AF5-6045-B803-82CA0E7E6E5D}" type="pres">
      <dgm:prSet presAssocID="{600E679A-96EB-DD4D-A209-156C2405B486}" presName="Name64" presStyleLbl="parChTrans1D2" presStyleIdx="1" presStyleCnt="2"/>
      <dgm:spPr/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</dgm:pt>
    <dgm:pt modelId="{36666728-C3A4-304B-8478-1F92DDE7F5EC}" type="pres">
      <dgm:prSet presAssocID="{E445B9A0-F379-6B44-BB9A-182597BC83FA}" presName="rootComposite" presStyleCnt="0"/>
      <dgm:spPr/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</dgm:pt>
    <dgm:pt modelId="{7608B60E-DE3A-D842-8F86-62CAE4494F97}" type="pres">
      <dgm:prSet presAssocID="{E445B9A0-F379-6B44-BB9A-182597BC83FA}" presName="rootConnector" presStyleLbl="node2" presStyleIdx="1" presStyleCnt="2"/>
      <dgm:spPr/>
    </dgm:pt>
    <dgm:pt modelId="{C2640744-EFBC-904E-A7EC-B84CE63EAA5E}" type="pres">
      <dgm:prSet presAssocID="{E445B9A0-F379-6B44-BB9A-182597BC83FA}" presName="hierChild4" presStyleCnt="0"/>
      <dgm:spPr/>
    </dgm:pt>
    <dgm:pt modelId="{59683BD3-AAD6-F14C-9A42-71FEBC69303F}" type="pres">
      <dgm:prSet presAssocID="{E445B9A0-F379-6B44-BB9A-182597BC83FA}" presName="hierChild5" presStyleCnt="0"/>
      <dgm:spPr/>
    </dgm:pt>
    <dgm:pt modelId="{3391A7E8-54FA-A845-8985-FFC005F21D77}" type="pres">
      <dgm:prSet presAssocID="{7AD6D7C0-2113-034C-A98D-0FB2064FFEC0}" presName="hierChild3" presStyleCnt="0"/>
      <dgm:spPr/>
    </dgm:pt>
  </dgm:ptLst>
  <dgm:cxnLst>
    <dgm:cxn modelId="{CF879103-3FDA-B344-B3CA-197915A29EC9}" type="presOf" srcId="{2E32BCC5-CF4F-4F47-9471-9B26A6BBEDB3}" destId="{141E662C-C174-534F-88CC-E3784BA55203}" srcOrd="0" destOrd="0" presId="urn:microsoft.com/office/officeart/2009/3/layout/HorizontalOrganizationChart#9"/>
    <dgm:cxn modelId="{6EF19D12-546C-6B42-9539-C177AE344003}" type="presOf" srcId="{600E679A-96EB-DD4D-A209-156C2405B486}" destId="{6C8C047D-6AF5-6045-B803-82CA0E7E6E5D}" srcOrd="0" destOrd="0" presId="urn:microsoft.com/office/officeart/2009/3/layout/HorizontalOrganizationChart#9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D18C2235-B7C3-EC44-A1A5-F144F082D93C}" type="presOf" srcId="{79F416B7-7ECC-734D-8ECE-97032074E6B9}" destId="{3DD5551E-483C-9743-8CCE-F48B7F507F0D}" srcOrd="1" destOrd="0" presId="urn:microsoft.com/office/officeart/2009/3/layout/HorizontalOrganizationChart#9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7016D15F-034E-2146-830F-C6EB66B8AE0D}" type="presOf" srcId="{E445B9A0-F379-6B44-BB9A-182597BC83FA}" destId="{7608B60E-DE3A-D842-8F86-62CAE4494F97}" srcOrd="1" destOrd="0" presId="urn:microsoft.com/office/officeart/2009/3/layout/HorizontalOrganizationChart#9"/>
    <dgm:cxn modelId="{3B3FD263-6CC9-2648-A625-1D23C3B5424A}" type="presOf" srcId="{79F416B7-7ECC-734D-8ECE-97032074E6B9}" destId="{57F1799C-9E31-2740-BAA4-93B871B0A4C3}" srcOrd="0" destOrd="0" presId="urn:microsoft.com/office/officeart/2009/3/layout/HorizontalOrganizationChart#9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8C43548A-A38A-5740-8795-316D7297EA19}" type="presOf" srcId="{AC8B9C64-BFF9-A944-9F48-6C37DDE9BAF4}" destId="{D4BE8BC5-9FAB-784D-9608-092FBC546049}" srcOrd="0" destOrd="0" presId="urn:microsoft.com/office/officeart/2009/3/layout/HorizontalOrganizationChart#9"/>
    <dgm:cxn modelId="{30AA9691-E420-8B4A-B7DA-65D29DAE6612}" type="presOf" srcId="{459F7B76-1F3F-044D-85C9-817C04DCDAF1}" destId="{4E7B51FF-05C8-AC47-996F-2FD76AEA9516}" srcOrd="0" destOrd="0" presId="urn:microsoft.com/office/officeart/2009/3/layout/HorizontalOrganizationChart#9"/>
    <dgm:cxn modelId="{805CD993-7272-1441-993D-0924DDA9AD80}" type="presOf" srcId="{128112BF-4030-7947-9C53-6B0FE9F3ADAF}" destId="{3042DFE5-9735-744A-B3BB-3A0F9BAF8B24}" srcOrd="0" destOrd="0" presId="urn:microsoft.com/office/officeart/2009/3/layout/HorizontalOrganizationChart#9"/>
    <dgm:cxn modelId="{A44D899D-FB5B-6745-B47D-883CA96C82AF}" type="presOf" srcId="{7AD6D7C0-2113-034C-A98D-0FB2064FFEC0}" destId="{807FAAE7-C6D3-2E49-902E-EC9F42CBD8E5}" srcOrd="1" destOrd="0" presId="urn:microsoft.com/office/officeart/2009/3/layout/HorizontalOrganizationChart#9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52FD14B0-2C8C-114F-9345-64F23E9CC494}" type="presOf" srcId="{7AD6D7C0-2113-034C-A98D-0FB2064FFEC0}" destId="{0689A7AA-AAB8-BF4D-AC03-E3EEE0D528ED}" srcOrd="0" destOrd="0" presId="urn:microsoft.com/office/officeart/2009/3/layout/HorizontalOrganizationChart#9"/>
    <dgm:cxn modelId="{9B77A4B1-F8E6-4E46-A61A-DB9AC7A671F1}" type="presOf" srcId="{90DBF32A-8108-8F45-AEE1-08FBCD6002CA}" destId="{83D7326F-BD9E-9346-9D31-47895C6B95C8}" srcOrd="0" destOrd="0" presId="urn:microsoft.com/office/officeart/2009/3/layout/HorizontalOrganizationChart#9"/>
    <dgm:cxn modelId="{5468CEB5-5183-1F4B-AADB-CFC85155F582}" type="presOf" srcId="{DA621596-6D0B-7046-8CA3-B850D16931FB}" destId="{891A9760-81AB-7C44-BCB3-D339F372DBEB}" srcOrd="0" destOrd="0" presId="urn:microsoft.com/office/officeart/2009/3/layout/HorizontalOrganizationChart#9"/>
    <dgm:cxn modelId="{56F321D0-56D4-9540-9E92-6E4B9AEBBB72}" type="presOf" srcId="{66DC20E1-68E6-404E-9A00-620555ADC736}" destId="{7CD10F79-70A0-BD4F-96A2-A8DE8BB8FE4A}" srcOrd="1" destOrd="0" presId="urn:microsoft.com/office/officeart/2009/3/layout/HorizontalOrganizationChart#9"/>
    <dgm:cxn modelId="{D9B129E0-4338-FD49-AFDA-DC2D5C075CB4}" type="presOf" srcId="{E0E81B47-8AC3-1B43-AEBE-9D84A0F26F6C}" destId="{2906BD38-56B2-4A4D-9862-AB9EFA6E6823}" srcOrd="0" destOrd="0" presId="urn:microsoft.com/office/officeart/2009/3/layout/HorizontalOrganizationChart#9"/>
    <dgm:cxn modelId="{5DA57DE6-572E-594B-9CC6-E69B4BDCB0E4}" type="presOf" srcId="{E445B9A0-F379-6B44-BB9A-182597BC83FA}" destId="{A9CF1044-6D3D-CD43-8F93-5B76C9F47CE2}" srcOrd="0" destOrd="0" presId="urn:microsoft.com/office/officeart/2009/3/layout/HorizontalOrganizationChart#9"/>
    <dgm:cxn modelId="{3DB657F2-3656-F744-BFA4-37ACEEF28AA9}" type="presOf" srcId="{2E32BCC5-CF4F-4F47-9471-9B26A6BBEDB3}" destId="{3EA0987E-106E-AD40-ABF1-791D6B80D19B}" srcOrd="1" destOrd="0" presId="urn:microsoft.com/office/officeart/2009/3/layout/HorizontalOrganizationChart#9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518C2AF8-2229-0248-AC0F-297F584E56C4}" type="presOf" srcId="{66DC20E1-68E6-404E-9A00-620555ADC736}" destId="{023195D7-922C-4949-AA69-BC66853A2176}" srcOrd="0" destOrd="0" presId="urn:microsoft.com/office/officeart/2009/3/layout/HorizontalOrganizationChart#9"/>
    <dgm:cxn modelId="{047DEFF8-CCD6-2345-9023-9EF73C3D38FB}" type="presOf" srcId="{AC8B9C64-BFF9-A944-9F48-6C37DDE9BAF4}" destId="{6BE98E2D-14DE-1747-A87A-A7261AB160F8}" srcOrd="1" destOrd="0" presId="urn:microsoft.com/office/officeart/2009/3/layout/HorizontalOrganizationChart#9"/>
    <dgm:cxn modelId="{ADD6DE7A-7C8B-924D-A991-F90EA130998A}" type="presParOf" srcId="{2906BD38-56B2-4A4D-9862-AB9EFA6E6823}" destId="{40E711C6-BAE0-A645-AB2E-2DB188DA6227}" srcOrd="0" destOrd="0" presId="urn:microsoft.com/office/officeart/2009/3/layout/HorizontalOrganizationChart#9"/>
    <dgm:cxn modelId="{3847ADCF-249B-7144-BAEF-3018257E9F14}" type="presParOf" srcId="{40E711C6-BAE0-A645-AB2E-2DB188DA6227}" destId="{95937EF8-34E2-B44F-92FC-4BA6EF46D724}" srcOrd="0" destOrd="0" presId="urn:microsoft.com/office/officeart/2009/3/layout/HorizontalOrganizationChart#9"/>
    <dgm:cxn modelId="{E57229E4-C471-4B45-BDD7-063F9A32DFD5}" type="presParOf" srcId="{95937EF8-34E2-B44F-92FC-4BA6EF46D724}" destId="{0689A7AA-AAB8-BF4D-AC03-E3EEE0D528ED}" srcOrd="0" destOrd="0" presId="urn:microsoft.com/office/officeart/2009/3/layout/HorizontalOrganizationChart#9"/>
    <dgm:cxn modelId="{269544C6-9D3A-A04E-9797-6F5EBBEE53BB}" type="presParOf" srcId="{95937EF8-34E2-B44F-92FC-4BA6EF46D724}" destId="{807FAAE7-C6D3-2E49-902E-EC9F42CBD8E5}" srcOrd="1" destOrd="0" presId="urn:microsoft.com/office/officeart/2009/3/layout/HorizontalOrganizationChart#9"/>
    <dgm:cxn modelId="{EE69352E-F799-D049-A044-DEA2CD8B61FB}" type="presParOf" srcId="{40E711C6-BAE0-A645-AB2E-2DB188DA6227}" destId="{094E6990-CEEF-E74C-B199-23617A05FF8C}" srcOrd="1" destOrd="0" presId="urn:microsoft.com/office/officeart/2009/3/layout/HorizontalOrganizationChart#9"/>
    <dgm:cxn modelId="{AC0E9BAA-BDBE-114A-9D9E-D5605AE3B14D}" type="presParOf" srcId="{094E6990-CEEF-E74C-B199-23617A05FF8C}" destId="{891A9760-81AB-7C44-BCB3-D339F372DBEB}" srcOrd="0" destOrd="0" presId="urn:microsoft.com/office/officeart/2009/3/layout/HorizontalOrganizationChart#9"/>
    <dgm:cxn modelId="{9F346AC1-31D8-5048-A290-2EC4495AC59A}" type="presParOf" srcId="{094E6990-CEEF-E74C-B199-23617A05FF8C}" destId="{1984B5E8-378A-A040-8071-E75AD3F14125}" srcOrd="1" destOrd="0" presId="urn:microsoft.com/office/officeart/2009/3/layout/HorizontalOrganizationChart#9"/>
    <dgm:cxn modelId="{AF58DDE4-16BE-C140-AA94-A4E1C7CDF43D}" type="presParOf" srcId="{1984B5E8-378A-A040-8071-E75AD3F14125}" destId="{A5D5C038-DC9A-C740-BCF6-841E18433E6D}" srcOrd="0" destOrd="0" presId="urn:microsoft.com/office/officeart/2009/3/layout/HorizontalOrganizationChart#9"/>
    <dgm:cxn modelId="{03A4939C-A0E9-F346-9AC3-A3CEECFD1482}" type="presParOf" srcId="{A5D5C038-DC9A-C740-BCF6-841E18433E6D}" destId="{023195D7-922C-4949-AA69-BC66853A2176}" srcOrd="0" destOrd="0" presId="urn:microsoft.com/office/officeart/2009/3/layout/HorizontalOrganizationChart#9"/>
    <dgm:cxn modelId="{DCC71FA8-CEB1-B246-A7A4-679CCAB6667E}" type="presParOf" srcId="{A5D5C038-DC9A-C740-BCF6-841E18433E6D}" destId="{7CD10F79-70A0-BD4F-96A2-A8DE8BB8FE4A}" srcOrd="1" destOrd="0" presId="urn:microsoft.com/office/officeart/2009/3/layout/HorizontalOrganizationChart#9"/>
    <dgm:cxn modelId="{248AF75C-F9F2-4543-A19A-A761E2539E3A}" type="presParOf" srcId="{1984B5E8-378A-A040-8071-E75AD3F14125}" destId="{2C17FFF2-D6A9-4F4F-B24E-74EB227F6BE5}" srcOrd="1" destOrd="0" presId="urn:microsoft.com/office/officeart/2009/3/layout/HorizontalOrganizationChart#9"/>
    <dgm:cxn modelId="{51A1285D-3342-B445-A5AC-A0C67910F92B}" type="presParOf" srcId="{2C17FFF2-D6A9-4F4F-B24E-74EB227F6BE5}" destId="{4E7B51FF-05C8-AC47-996F-2FD76AEA9516}" srcOrd="0" destOrd="0" presId="urn:microsoft.com/office/officeart/2009/3/layout/HorizontalOrganizationChart#9"/>
    <dgm:cxn modelId="{D1CE9D9E-F50A-024E-8CAC-EEDC4EF8A68C}" type="presParOf" srcId="{2C17FFF2-D6A9-4F4F-B24E-74EB227F6BE5}" destId="{C1A271BD-7C8C-2641-90CB-21EBFA71428D}" srcOrd="1" destOrd="0" presId="urn:microsoft.com/office/officeart/2009/3/layout/HorizontalOrganizationChart#9"/>
    <dgm:cxn modelId="{FE7B84BF-B885-2E46-9CC9-25EFE902C524}" type="presParOf" srcId="{C1A271BD-7C8C-2641-90CB-21EBFA71428D}" destId="{5274CC5D-531E-3540-8738-46F7812F7922}" srcOrd="0" destOrd="0" presId="urn:microsoft.com/office/officeart/2009/3/layout/HorizontalOrganizationChart#9"/>
    <dgm:cxn modelId="{C9993DE4-2FC7-EC4B-AA9C-1EF44FAD93A7}" type="presParOf" srcId="{5274CC5D-531E-3540-8738-46F7812F7922}" destId="{141E662C-C174-534F-88CC-E3784BA55203}" srcOrd="0" destOrd="0" presId="urn:microsoft.com/office/officeart/2009/3/layout/HorizontalOrganizationChart#9"/>
    <dgm:cxn modelId="{C687B045-2BE4-3943-B94E-5A1C12B0AE3F}" type="presParOf" srcId="{5274CC5D-531E-3540-8738-46F7812F7922}" destId="{3EA0987E-106E-AD40-ABF1-791D6B80D19B}" srcOrd="1" destOrd="0" presId="urn:microsoft.com/office/officeart/2009/3/layout/HorizontalOrganizationChart#9"/>
    <dgm:cxn modelId="{9EBB4529-581C-E24B-BEF8-C26B04467B30}" type="presParOf" srcId="{C1A271BD-7C8C-2641-90CB-21EBFA71428D}" destId="{72E7D02C-EA41-184B-A8EA-64979B8EBEEE}" srcOrd="1" destOrd="0" presId="urn:microsoft.com/office/officeart/2009/3/layout/HorizontalOrganizationChart#9"/>
    <dgm:cxn modelId="{782EBD1C-A14C-034C-822A-D0725DB7B664}" type="presParOf" srcId="{C1A271BD-7C8C-2641-90CB-21EBFA71428D}" destId="{04C73C2B-0D53-0447-8F82-DE7E2ABC2F5E}" srcOrd="2" destOrd="0" presId="urn:microsoft.com/office/officeart/2009/3/layout/HorizontalOrganizationChart#9"/>
    <dgm:cxn modelId="{941B007B-F60F-B147-B099-63A8A0EDB85C}" type="presParOf" srcId="{2C17FFF2-D6A9-4F4F-B24E-74EB227F6BE5}" destId="{83D7326F-BD9E-9346-9D31-47895C6B95C8}" srcOrd="2" destOrd="0" presId="urn:microsoft.com/office/officeart/2009/3/layout/HorizontalOrganizationChart#9"/>
    <dgm:cxn modelId="{E00D7B1B-856F-E446-98F1-B7629418901A}" type="presParOf" srcId="{2C17FFF2-D6A9-4F4F-B24E-74EB227F6BE5}" destId="{064AE4FB-4D02-2746-911E-DB2EB3858A9B}" srcOrd="3" destOrd="0" presId="urn:microsoft.com/office/officeart/2009/3/layout/HorizontalOrganizationChart#9"/>
    <dgm:cxn modelId="{E05667B3-4AEF-6B46-A2DD-AEBE4B6053CA}" type="presParOf" srcId="{064AE4FB-4D02-2746-911E-DB2EB3858A9B}" destId="{FD3C68BB-D8CB-7747-BA67-E659945A456A}" srcOrd="0" destOrd="0" presId="urn:microsoft.com/office/officeart/2009/3/layout/HorizontalOrganizationChart#9"/>
    <dgm:cxn modelId="{79F0CEA9-F2A4-D74C-9BA8-C3293E55D14A}" type="presParOf" srcId="{FD3C68BB-D8CB-7747-BA67-E659945A456A}" destId="{57F1799C-9E31-2740-BAA4-93B871B0A4C3}" srcOrd="0" destOrd="0" presId="urn:microsoft.com/office/officeart/2009/3/layout/HorizontalOrganizationChart#9"/>
    <dgm:cxn modelId="{94AE2A2A-EA8C-674A-ADB5-384FE61FA2FB}" type="presParOf" srcId="{FD3C68BB-D8CB-7747-BA67-E659945A456A}" destId="{3DD5551E-483C-9743-8CCE-F48B7F507F0D}" srcOrd="1" destOrd="0" presId="urn:microsoft.com/office/officeart/2009/3/layout/HorizontalOrganizationChart#9"/>
    <dgm:cxn modelId="{7706D1F1-835A-4F4F-9291-2B2636224533}" type="presParOf" srcId="{064AE4FB-4D02-2746-911E-DB2EB3858A9B}" destId="{F38A4705-CFAE-BB4A-811D-859D7DFC3980}" srcOrd="1" destOrd="0" presId="urn:microsoft.com/office/officeart/2009/3/layout/HorizontalOrganizationChart#9"/>
    <dgm:cxn modelId="{74295D4A-7F8F-4442-A305-F6C5C6DE2A9A}" type="presParOf" srcId="{064AE4FB-4D02-2746-911E-DB2EB3858A9B}" destId="{D9465368-B3F1-B549-B325-33EE417B8163}" srcOrd="2" destOrd="0" presId="urn:microsoft.com/office/officeart/2009/3/layout/HorizontalOrganizationChart#9"/>
    <dgm:cxn modelId="{8FB2D379-F0B5-5046-B50D-D9E679D7A82B}" type="presParOf" srcId="{2C17FFF2-D6A9-4F4F-B24E-74EB227F6BE5}" destId="{3042DFE5-9735-744A-B3BB-3A0F9BAF8B24}" srcOrd="4" destOrd="0" presId="urn:microsoft.com/office/officeart/2009/3/layout/HorizontalOrganizationChart#9"/>
    <dgm:cxn modelId="{C0198D93-05BE-5E40-A080-B0163C688A2F}" type="presParOf" srcId="{2C17FFF2-D6A9-4F4F-B24E-74EB227F6BE5}" destId="{3E607B34-A92E-AB48-B453-CAD18C4A1DB3}" srcOrd="5" destOrd="0" presId="urn:microsoft.com/office/officeart/2009/3/layout/HorizontalOrganizationChart#9"/>
    <dgm:cxn modelId="{6F2444EE-9707-F347-A226-A153D606146A}" type="presParOf" srcId="{3E607B34-A92E-AB48-B453-CAD18C4A1DB3}" destId="{EBCD5DA0-E14E-5C47-B914-DF662577CEFC}" srcOrd="0" destOrd="0" presId="urn:microsoft.com/office/officeart/2009/3/layout/HorizontalOrganizationChart#9"/>
    <dgm:cxn modelId="{B448C1FC-2509-F74D-AD1C-D87F158772EF}" type="presParOf" srcId="{EBCD5DA0-E14E-5C47-B914-DF662577CEFC}" destId="{D4BE8BC5-9FAB-784D-9608-092FBC546049}" srcOrd="0" destOrd="0" presId="urn:microsoft.com/office/officeart/2009/3/layout/HorizontalOrganizationChart#9"/>
    <dgm:cxn modelId="{228B65AB-2B7B-0340-ADD2-323889C0981C}" type="presParOf" srcId="{EBCD5DA0-E14E-5C47-B914-DF662577CEFC}" destId="{6BE98E2D-14DE-1747-A87A-A7261AB160F8}" srcOrd="1" destOrd="0" presId="urn:microsoft.com/office/officeart/2009/3/layout/HorizontalOrganizationChart#9"/>
    <dgm:cxn modelId="{3F91F271-63B5-6A4B-89DB-9CAA2F9903D0}" type="presParOf" srcId="{3E607B34-A92E-AB48-B453-CAD18C4A1DB3}" destId="{8D65867D-5AF4-7546-9A08-8D24173160C8}" srcOrd="1" destOrd="0" presId="urn:microsoft.com/office/officeart/2009/3/layout/HorizontalOrganizationChart#9"/>
    <dgm:cxn modelId="{D06EB3DA-F56B-0B49-95E9-1EE3436AC8D4}" type="presParOf" srcId="{3E607B34-A92E-AB48-B453-CAD18C4A1DB3}" destId="{C3B9B0E3-E876-3944-87CE-0B0AD61FDF90}" srcOrd="2" destOrd="0" presId="urn:microsoft.com/office/officeart/2009/3/layout/HorizontalOrganizationChart#9"/>
    <dgm:cxn modelId="{7A9200F7-4DA1-5D48-9D3F-0B621CE4CFA6}" type="presParOf" srcId="{1984B5E8-378A-A040-8071-E75AD3F14125}" destId="{F3CB312B-0C5E-7041-AF8F-9D3258A6D297}" srcOrd="2" destOrd="0" presId="urn:microsoft.com/office/officeart/2009/3/layout/HorizontalOrganizationChart#9"/>
    <dgm:cxn modelId="{35EDEEAA-2FAB-A942-BBE7-BB5DC54E195B}" type="presParOf" srcId="{094E6990-CEEF-E74C-B199-23617A05FF8C}" destId="{6C8C047D-6AF5-6045-B803-82CA0E7E6E5D}" srcOrd="2" destOrd="0" presId="urn:microsoft.com/office/officeart/2009/3/layout/HorizontalOrganizationChart#9"/>
    <dgm:cxn modelId="{75F0C029-E3E6-4E47-AE68-1F2744319C43}" type="presParOf" srcId="{094E6990-CEEF-E74C-B199-23617A05FF8C}" destId="{070CAC2F-9581-894B-ABC2-8F6F66122375}" srcOrd="3" destOrd="0" presId="urn:microsoft.com/office/officeart/2009/3/layout/HorizontalOrganizationChart#9"/>
    <dgm:cxn modelId="{57034952-9AA8-6546-AA1C-2BEA579F7458}" type="presParOf" srcId="{070CAC2F-9581-894B-ABC2-8F6F66122375}" destId="{36666728-C3A4-304B-8478-1F92DDE7F5EC}" srcOrd="0" destOrd="0" presId="urn:microsoft.com/office/officeart/2009/3/layout/HorizontalOrganizationChart#9"/>
    <dgm:cxn modelId="{FBB6CB33-0EA9-0649-9946-02320F330538}" type="presParOf" srcId="{36666728-C3A4-304B-8478-1F92DDE7F5EC}" destId="{A9CF1044-6D3D-CD43-8F93-5B76C9F47CE2}" srcOrd="0" destOrd="0" presId="urn:microsoft.com/office/officeart/2009/3/layout/HorizontalOrganizationChart#9"/>
    <dgm:cxn modelId="{F71CE2CC-1DB9-A148-8E30-051B336EAA00}" type="presParOf" srcId="{36666728-C3A4-304B-8478-1F92DDE7F5EC}" destId="{7608B60E-DE3A-D842-8F86-62CAE4494F97}" srcOrd="1" destOrd="0" presId="urn:microsoft.com/office/officeart/2009/3/layout/HorizontalOrganizationChart#9"/>
    <dgm:cxn modelId="{35383B44-A7CD-4543-91BF-D02129A44D78}" type="presParOf" srcId="{070CAC2F-9581-894B-ABC2-8F6F66122375}" destId="{C2640744-EFBC-904E-A7EC-B84CE63EAA5E}" srcOrd="1" destOrd="0" presId="urn:microsoft.com/office/officeart/2009/3/layout/HorizontalOrganizationChart#9"/>
    <dgm:cxn modelId="{CC72BC15-A222-0F41-B3A9-E13E79B8CD75}" type="presParOf" srcId="{070CAC2F-9581-894B-ABC2-8F6F66122375}" destId="{59683BD3-AAD6-F14C-9A42-71FEBC69303F}" srcOrd="2" destOrd="0" presId="urn:microsoft.com/office/officeart/2009/3/layout/HorizontalOrganizationChart#9"/>
    <dgm:cxn modelId="{5CE971C2-3B91-CD43-ABF0-2735B9D386B5}" type="presParOf" srcId="{40E711C6-BAE0-A645-AB2E-2DB188DA6227}" destId="{3391A7E8-54FA-A845-8985-FFC005F21D77}" srcOrd="2" destOrd="0" presId="urn:microsoft.com/office/officeart/2009/3/layout/HorizontalOrganizationChart#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10" loCatId="" qsTypeId="urn:microsoft.com/office/officeart/2005/8/quickstyle/simple1#34" qsCatId="simple" csTypeId="urn:microsoft.com/office/officeart/2005/8/colors/accent5_1#34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34132D61-4D79-414F-A4B7-E39816984D53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唯物和唯心</a:t>
          </a:r>
        </a:p>
      </dgm:t>
    </dgm:pt>
    <dgm:pt modelId="{06DE2633-143C-B44C-ADAD-9E42EF2268B0}" type="par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4067663-6B76-244E-A413-2D7A2C2C5BBE}" type="sib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D65E109-E2D9-5245-A995-95443BDC2127}">
      <dgm:prSet/>
      <dgm:spPr/>
      <dgm:t>
        <a:bodyPr/>
        <a:lstStyle/>
        <a:p>
          <a:r>
            <a:rPr lang="zh-CN" altLang="en-US" dirty="0"/>
            <a:t>物质</a:t>
          </a:r>
        </a:p>
      </dgm:t>
    </dgm:pt>
    <dgm:pt modelId="{450B49EF-5F32-6341-B572-19C94EA8307D}" type="par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F99B0249-C181-8C46-8A8A-E03ECC92C966}" type="sib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98781D3-ABD1-6142-9EA2-5B6505E1055B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BAEFB812-19D6-104E-932A-81E72E80D2DC}" type="pres">
      <dgm:prSet presAssocID="{66DC20E1-68E6-404E-9A00-620555ADC736}" presName="rootComposite1" presStyleCnt="0"/>
      <dgm:spPr/>
    </dgm:pt>
    <dgm:pt modelId="{310EFFBE-6B14-CB43-A649-F2C0E39C02A0}" type="pres">
      <dgm:prSet presAssocID="{66DC20E1-68E6-404E-9A00-620555ADC736}" presName="rootText1" presStyleLbl="node0" presStyleIdx="0" presStyleCnt="1" custScaleX="155924" custScaleY="123697">
        <dgm:presLayoutVars>
          <dgm:chPref val="3"/>
        </dgm:presLayoutVars>
      </dgm:prSet>
      <dgm:spPr/>
    </dgm:pt>
    <dgm:pt modelId="{2257B149-65DF-5345-BB8F-BEA55F28ECFE}" type="pres">
      <dgm:prSet presAssocID="{66DC20E1-68E6-404E-9A00-620555ADC736}" presName="rootConnector1" presStyleLbl="node1" presStyleIdx="0" presStyleCnt="0"/>
      <dgm:spPr/>
    </dgm:pt>
    <dgm:pt modelId="{C399088F-CE50-BD4D-A981-AFAB27928CB2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</dgm:pt>
    <dgm:pt modelId="{5274CC5D-531E-3540-8738-46F7812F7922}" type="pres">
      <dgm:prSet presAssocID="{2E32BCC5-CF4F-4F47-9471-9B26A6BBEDB3}" presName="rootComposite" presStyleCnt="0"/>
      <dgm:spPr/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</dgm:pt>
    <dgm:pt modelId="{3EA0987E-106E-AD40-ABF1-791D6B80D19B}" type="pres">
      <dgm:prSet presAssocID="{2E32BCC5-CF4F-4F47-9471-9B26A6BBEDB3}" presName="rootConnector" presStyleLbl="node2" presStyleIdx="0" presStyleCnt="3"/>
      <dgm:spPr/>
    </dgm:pt>
    <dgm:pt modelId="{72E7D02C-EA41-184B-A8EA-64979B8EBEEE}" type="pres">
      <dgm:prSet presAssocID="{2E32BCC5-CF4F-4F47-9471-9B26A6BBEDB3}" presName="hierChild4" presStyleCnt="0"/>
      <dgm:spPr/>
    </dgm:pt>
    <dgm:pt modelId="{467603C6-46F5-7842-A5BB-A356C62CD752}" type="pres">
      <dgm:prSet presAssocID="{06DE2633-143C-B44C-ADAD-9E42EF2268B0}" presName="Name64" presStyleLbl="parChTrans1D3" presStyleIdx="0" presStyleCnt="2"/>
      <dgm:spPr/>
    </dgm:pt>
    <dgm:pt modelId="{A38A5E6B-06E6-7641-962C-92011459F9A0}" type="pres">
      <dgm:prSet presAssocID="{34132D61-4D79-414F-A4B7-E39816984D53}" presName="hierRoot2" presStyleCnt="0">
        <dgm:presLayoutVars>
          <dgm:hierBranch val="init"/>
        </dgm:presLayoutVars>
      </dgm:prSet>
      <dgm:spPr/>
    </dgm:pt>
    <dgm:pt modelId="{B98A05BA-F574-D742-BBD2-6D533A95DD92}" type="pres">
      <dgm:prSet presAssocID="{34132D61-4D79-414F-A4B7-E39816984D53}" presName="rootComposite" presStyleCnt="0"/>
      <dgm:spPr/>
    </dgm:pt>
    <dgm:pt modelId="{C974270C-A063-1F40-A440-8E1491B0147E}" type="pres">
      <dgm:prSet presAssocID="{34132D61-4D79-414F-A4B7-E39816984D53}" presName="rootText" presStyleLbl="node3" presStyleIdx="0" presStyleCnt="2">
        <dgm:presLayoutVars>
          <dgm:chPref val="3"/>
        </dgm:presLayoutVars>
      </dgm:prSet>
      <dgm:spPr/>
    </dgm:pt>
    <dgm:pt modelId="{A97C6F97-2B46-FD46-B564-7E7EB786A70A}" type="pres">
      <dgm:prSet presAssocID="{34132D61-4D79-414F-A4B7-E39816984D53}" presName="rootConnector" presStyleLbl="node3" presStyleIdx="0" presStyleCnt="2"/>
      <dgm:spPr/>
    </dgm:pt>
    <dgm:pt modelId="{E609E030-E63A-B04C-BC4B-DF4E16EED326}" type="pres">
      <dgm:prSet presAssocID="{34132D61-4D79-414F-A4B7-E39816984D53}" presName="hierChild4" presStyleCnt="0"/>
      <dgm:spPr/>
    </dgm:pt>
    <dgm:pt modelId="{2AD99557-7973-4847-9F0D-537EF5E7FAF2}" type="pres">
      <dgm:prSet presAssocID="{34132D61-4D79-414F-A4B7-E39816984D53}" presName="hierChild5" presStyleCnt="0"/>
      <dgm:spPr/>
    </dgm:pt>
    <dgm:pt modelId="{4BEB0283-437A-5344-8822-1B528AF9462F}" type="pres">
      <dgm:prSet presAssocID="{450B49EF-5F32-6341-B572-19C94EA8307D}" presName="Name64" presStyleLbl="parChTrans1D3" presStyleIdx="1" presStyleCnt="2"/>
      <dgm:spPr/>
    </dgm:pt>
    <dgm:pt modelId="{C4DB4389-D771-8347-A7C0-904342D84B4B}" type="pres">
      <dgm:prSet presAssocID="{0D65E109-E2D9-5245-A995-95443BDC2127}" presName="hierRoot2" presStyleCnt="0">
        <dgm:presLayoutVars>
          <dgm:hierBranch val="init"/>
        </dgm:presLayoutVars>
      </dgm:prSet>
      <dgm:spPr/>
    </dgm:pt>
    <dgm:pt modelId="{2BE79771-F9DA-714B-BC1C-AF2D3494E0C9}" type="pres">
      <dgm:prSet presAssocID="{0D65E109-E2D9-5245-A995-95443BDC2127}" presName="rootComposite" presStyleCnt="0"/>
      <dgm:spPr/>
    </dgm:pt>
    <dgm:pt modelId="{D0CD57B1-9CFF-5B44-A3FF-0300A045D841}" type="pres">
      <dgm:prSet presAssocID="{0D65E109-E2D9-5245-A995-95443BDC2127}" presName="rootText" presStyleLbl="node3" presStyleIdx="1" presStyleCnt="2">
        <dgm:presLayoutVars>
          <dgm:chPref val="3"/>
        </dgm:presLayoutVars>
      </dgm:prSet>
      <dgm:spPr/>
    </dgm:pt>
    <dgm:pt modelId="{912A2F67-96A5-554E-825C-4A8D200AD6B9}" type="pres">
      <dgm:prSet presAssocID="{0D65E109-E2D9-5245-A995-95443BDC2127}" presName="rootConnector" presStyleLbl="node3" presStyleIdx="1" presStyleCnt="2"/>
      <dgm:spPr/>
    </dgm:pt>
    <dgm:pt modelId="{95565D55-CF68-7346-A1BC-BDB2C40C06A5}" type="pres">
      <dgm:prSet presAssocID="{0D65E109-E2D9-5245-A995-95443BDC2127}" presName="hierChild4" presStyleCnt="0"/>
      <dgm:spPr/>
    </dgm:pt>
    <dgm:pt modelId="{F4C5735D-AB36-A14A-B199-24C79BDCCE04}" type="pres">
      <dgm:prSet presAssocID="{0D65E109-E2D9-5245-A995-95443BDC2127}" presName="hierChild5" presStyleCnt="0"/>
      <dgm:spPr/>
    </dgm:pt>
    <dgm:pt modelId="{04C73C2B-0D53-0447-8F82-DE7E2ABC2F5E}" type="pres">
      <dgm:prSet presAssocID="{2E32BCC5-CF4F-4F47-9471-9B26A6BBEDB3}" presName="hierChild5" presStyleCnt="0"/>
      <dgm:spPr/>
    </dgm:pt>
    <dgm:pt modelId="{83D7326F-BD9E-9346-9D31-47895C6B95C8}" type="pres">
      <dgm:prSet presAssocID="{90DBF32A-8108-8F45-AEE1-08FBCD6002CA}" presName="Name64" presStyleLbl="parChTrans1D2" presStyleIdx="1" presStyleCnt="3"/>
      <dgm:spPr/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</dgm:pt>
    <dgm:pt modelId="{FD3C68BB-D8CB-7747-BA67-E659945A456A}" type="pres">
      <dgm:prSet presAssocID="{79F416B7-7ECC-734D-8ECE-97032074E6B9}" presName="rootComposite" presStyleCnt="0"/>
      <dgm:spPr/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</dgm:pt>
    <dgm:pt modelId="{3DD5551E-483C-9743-8CCE-F48B7F507F0D}" type="pres">
      <dgm:prSet presAssocID="{79F416B7-7ECC-734D-8ECE-97032074E6B9}" presName="rootConnector" presStyleLbl="node2" presStyleIdx="1" presStyleCnt="3"/>
      <dgm:spPr/>
    </dgm:pt>
    <dgm:pt modelId="{F38A4705-CFAE-BB4A-811D-859D7DFC3980}" type="pres">
      <dgm:prSet presAssocID="{79F416B7-7ECC-734D-8ECE-97032074E6B9}" presName="hierChild4" presStyleCnt="0"/>
      <dgm:spPr/>
    </dgm:pt>
    <dgm:pt modelId="{D9465368-B3F1-B549-B325-33EE417B8163}" type="pres">
      <dgm:prSet presAssocID="{79F416B7-7ECC-734D-8ECE-97032074E6B9}" presName="hierChild5" presStyleCnt="0"/>
      <dgm:spPr/>
    </dgm:pt>
    <dgm:pt modelId="{3042DFE5-9735-744A-B3BB-3A0F9BAF8B24}" type="pres">
      <dgm:prSet presAssocID="{128112BF-4030-7947-9C53-6B0FE9F3ADAF}" presName="Name64" presStyleLbl="parChTrans1D2" presStyleIdx="2" presStyleCnt="3"/>
      <dgm:spPr/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</dgm:pt>
    <dgm:pt modelId="{EBCD5DA0-E14E-5C47-B914-DF662577CEFC}" type="pres">
      <dgm:prSet presAssocID="{AC8B9C64-BFF9-A944-9F48-6C37DDE9BAF4}" presName="rootComposite" presStyleCnt="0"/>
      <dgm:spPr/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</dgm:pt>
    <dgm:pt modelId="{6BE98E2D-14DE-1747-A87A-A7261AB160F8}" type="pres">
      <dgm:prSet presAssocID="{AC8B9C64-BFF9-A944-9F48-6C37DDE9BAF4}" presName="rootConnector" presStyleLbl="node2" presStyleIdx="2" presStyleCnt="3"/>
      <dgm:spPr/>
    </dgm:pt>
    <dgm:pt modelId="{8D65867D-5AF4-7546-9A08-8D24173160C8}" type="pres">
      <dgm:prSet presAssocID="{AC8B9C64-BFF9-A944-9F48-6C37DDE9BAF4}" presName="hierChild4" presStyleCnt="0"/>
      <dgm:spPr/>
    </dgm:pt>
    <dgm:pt modelId="{C3B9B0E3-E876-3944-87CE-0B0AD61FDF90}" type="pres">
      <dgm:prSet presAssocID="{AC8B9C64-BFF9-A944-9F48-6C37DDE9BAF4}" presName="hierChild5" presStyleCnt="0"/>
      <dgm:spPr/>
    </dgm:pt>
    <dgm:pt modelId="{6A8BC6FE-9998-2748-B960-368F9951ACD1}" type="pres">
      <dgm:prSet presAssocID="{66DC20E1-68E6-404E-9A00-620555ADC736}" presName="hierChild3" presStyleCnt="0"/>
      <dgm:spPr/>
    </dgm:pt>
  </dgm:ptLst>
  <dgm:cxnLst>
    <dgm:cxn modelId="{82AB6F02-4756-D846-ACF9-1F17827AA687}" type="presOf" srcId="{66DC20E1-68E6-404E-9A00-620555ADC736}" destId="{310EFFBE-6B14-CB43-A649-F2C0E39C02A0}" srcOrd="0" destOrd="0" presId="urn:microsoft.com/office/officeart/2009/3/layout/HorizontalOrganizationChart#10"/>
    <dgm:cxn modelId="{9870D708-E179-FC4A-88C7-769631C89D65}" type="presOf" srcId="{0D65E109-E2D9-5245-A995-95443BDC2127}" destId="{912A2F67-96A5-554E-825C-4A8D200AD6B9}" srcOrd="1" destOrd="0" presId="urn:microsoft.com/office/officeart/2009/3/layout/HorizontalOrganizationChart#10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8B185532-6795-D24A-A2A9-6A8FC0AA22CA}" type="presOf" srcId="{06DE2633-143C-B44C-ADAD-9E42EF2268B0}" destId="{467603C6-46F5-7842-A5BB-A356C62CD752}" srcOrd="0" destOrd="0" presId="urn:microsoft.com/office/officeart/2009/3/layout/HorizontalOrganizationChart#10"/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44846F4C-BE5E-B44A-B47C-E3885ADA3171}" type="presOf" srcId="{34132D61-4D79-414F-A4B7-E39816984D53}" destId="{A97C6F97-2B46-FD46-B564-7E7EB786A70A}" srcOrd="1" destOrd="0" presId="urn:microsoft.com/office/officeart/2009/3/layout/HorizontalOrganizationChart#10"/>
    <dgm:cxn modelId="{6D5F7450-ECAE-244E-AB83-76DA9D8536B9}" type="presOf" srcId="{2E32BCC5-CF4F-4F47-9471-9B26A6BBEDB3}" destId="{3EA0987E-106E-AD40-ABF1-791D6B80D19B}" srcOrd="1" destOrd="0" presId="urn:microsoft.com/office/officeart/2009/3/layout/HorizontalOrganizationChart#10"/>
    <dgm:cxn modelId="{A7604951-96B4-6547-803B-D273A8020046}" srcId="{2E32BCC5-CF4F-4F47-9471-9B26A6BBEDB3}" destId="{0D65E109-E2D9-5245-A995-95443BDC2127}" srcOrd="1" destOrd="0" parTransId="{450B49EF-5F32-6341-B572-19C94EA8307D}" sibTransId="{F99B0249-C181-8C46-8A8A-E03ECC92C966}"/>
    <dgm:cxn modelId="{CA2CE57D-19F4-6D40-8F3D-394B43350C62}" type="presOf" srcId="{79F416B7-7ECC-734D-8ECE-97032074E6B9}" destId="{57F1799C-9E31-2740-BAA4-93B871B0A4C3}" srcOrd="0" destOrd="0" presId="urn:microsoft.com/office/officeart/2009/3/layout/HorizontalOrganizationChart#10"/>
    <dgm:cxn modelId="{B7A86283-D811-C24B-81BE-45C4295E04C9}" type="presOf" srcId="{AC8B9C64-BFF9-A944-9F48-6C37DDE9BAF4}" destId="{D4BE8BC5-9FAB-784D-9608-092FBC546049}" srcOrd="0" destOrd="0" presId="urn:microsoft.com/office/officeart/2009/3/layout/HorizontalOrganizationChart#10"/>
    <dgm:cxn modelId="{5F18829B-B197-DD43-B65C-05C02EAC988D}" type="presOf" srcId="{128112BF-4030-7947-9C53-6B0FE9F3ADAF}" destId="{3042DFE5-9735-744A-B3BB-3A0F9BAF8B24}" srcOrd="0" destOrd="0" presId="urn:microsoft.com/office/officeart/2009/3/layout/HorizontalOrganizationChart#10"/>
    <dgm:cxn modelId="{227E45A6-7E77-CB4C-83E1-7B33A512E237}" type="presOf" srcId="{E0E81B47-8AC3-1B43-AEBE-9D84A0F26F6C}" destId="{2906BD38-56B2-4A4D-9862-AB9EFA6E6823}" srcOrd="0" destOrd="0" presId="urn:microsoft.com/office/officeart/2009/3/layout/HorizontalOrganizationChart#10"/>
    <dgm:cxn modelId="{CD4E19B0-8A68-404E-911A-C1A3930D655A}" type="presOf" srcId="{2E32BCC5-CF4F-4F47-9471-9B26A6BBEDB3}" destId="{141E662C-C174-534F-88CC-E3784BA55203}" srcOrd="0" destOrd="0" presId="urn:microsoft.com/office/officeart/2009/3/layout/HorizontalOrganizationChart#10"/>
    <dgm:cxn modelId="{A01A7DB5-A8DF-A248-BFD9-3B1900F8F365}" type="presOf" srcId="{AC8B9C64-BFF9-A944-9F48-6C37DDE9BAF4}" destId="{6BE98E2D-14DE-1747-A87A-A7261AB160F8}" srcOrd="1" destOrd="0" presId="urn:microsoft.com/office/officeart/2009/3/layout/HorizontalOrganizationChart#10"/>
    <dgm:cxn modelId="{9F0987B5-B80E-5D44-A54E-77DD059AA06E}" type="presOf" srcId="{459F7B76-1F3F-044D-85C9-817C04DCDAF1}" destId="{4E7B51FF-05C8-AC47-996F-2FD76AEA9516}" srcOrd="0" destOrd="0" presId="urn:microsoft.com/office/officeart/2009/3/layout/HorizontalOrganizationChart#10"/>
    <dgm:cxn modelId="{FF9977C8-223B-464D-8FBB-B0548170B112}" type="presOf" srcId="{450B49EF-5F32-6341-B572-19C94EA8307D}" destId="{4BEB0283-437A-5344-8822-1B528AF9462F}" srcOrd="0" destOrd="0" presId="urn:microsoft.com/office/officeart/2009/3/layout/HorizontalOrganizationChart#10"/>
    <dgm:cxn modelId="{11D0ECC9-9144-D949-B111-D4A119DF2411}" type="presOf" srcId="{0D65E109-E2D9-5245-A995-95443BDC2127}" destId="{D0CD57B1-9CFF-5B44-A3FF-0300A045D841}" srcOrd="0" destOrd="0" presId="urn:microsoft.com/office/officeart/2009/3/layout/HorizontalOrganizationChart#10"/>
    <dgm:cxn modelId="{80B4A3CE-FB6B-6D49-8E69-302C20C26E01}" type="presOf" srcId="{79F416B7-7ECC-734D-8ECE-97032074E6B9}" destId="{3DD5551E-483C-9743-8CCE-F48B7F507F0D}" srcOrd="1" destOrd="0" presId="urn:microsoft.com/office/officeart/2009/3/layout/HorizontalOrganizationChart#10"/>
    <dgm:cxn modelId="{383022CF-AE85-B24F-A881-2852BE18590C}" type="presOf" srcId="{66DC20E1-68E6-404E-9A00-620555ADC736}" destId="{2257B149-65DF-5345-BB8F-BEA55F28ECFE}" srcOrd="1" destOrd="0" presId="urn:microsoft.com/office/officeart/2009/3/layout/HorizontalOrganizationChart#10"/>
    <dgm:cxn modelId="{F9D1E1D5-68EC-314D-9CD4-AC024FFEE6FE}" type="presOf" srcId="{90DBF32A-8108-8F45-AEE1-08FBCD6002CA}" destId="{83D7326F-BD9E-9346-9D31-47895C6B95C8}" srcOrd="0" destOrd="0" presId="urn:microsoft.com/office/officeart/2009/3/layout/HorizontalOrganizationChart#10"/>
    <dgm:cxn modelId="{296AECE0-B641-DD40-A2E3-0C51B756DD15}" type="presOf" srcId="{34132D61-4D79-414F-A4B7-E39816984D53}" destId="{C974270C-A063-1F40-A440-8E1491B0147E}" srcOrd="0" destOrd="0" presId="urn:microsoft.com/office/officeart/2009/3/layout/HorizontalOrganizationChart#10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97D26EFF-B7FD-F143-A140-D98943522DFC}" srcId="{2E32BCC5-CF4F-4F47-9471-9B26A6BBEDB3}" destId="{34132D61-4D79-414F-A4B7-E39816984D53}" srcOrd="0" destOrd="0" parTransId="{06DE2633-143C-B44C-ADAD-9E42EF2268B0}" sibTransId="{04067663-6B76-244E-A413-2D7A2C2C5BBE}"/>
    <dgm:cxn modelId="{E258A1D6-2280-0344-AFC6-30570EA87DB6}" type="presParOf" srcId="{2906BD38-56B2-4A4D-9862-AB9EFA6E6823}" destId="{698781D3-ABD1-6142-9EA2-5B6505E1055B}" srcOrd="0" destOrd="0" presId="urn:microsoft.com/office/officeart/2009/3/layout/HorizontalOrganizationChart#10"/>
    <dgm:cxn modelId="{6E2D8BFF-3603-0E4C-821F-1BF2FA6FC6B1}" type="presParOf" srcId="{698781D3-ABD1-6142-9EA2-5B6505E1055B}" destId="{BAEFB812-19D6-104E-932A-81E72E80D2DC}" srcOrd="0" destOrd="0" presId="urn:microsoft.com/office/officeart/2009/3/layout/HorizontalOrganizationChart#10"/>
    <dgm:cxn modelId="{0BA8E069-2582-8F49-AFB8-B84CCE0C263B}" type="presParOf" srcId="{BAEFB812-19D6-104E-932A-81E72E80D2DC}" destId="{310EFFBE-6B14-CB43-A649-F2C0E39C02A0}" srcOrd="0" destOrd="0" presId="urn:microsoft.com/office/officeart/2009/3/layout/HorizontalOrganizationChart#10"/>
    <dgm:cxn modelId="{B1AF7928-96D3-C848-A7A5-57C7C5F04697}" type="presParOf" srcId="{BAEFB812-19D6-104E-932A-81E72E80D2DC}" destId="{2257B149-65DF-5345-BB8F-BEA55F28ECFE}" srcOrd="1" destOrd="0" presId="urn:microsoft.com/office/officeart/2009/3/layout/HorizontalOrganizationChart#10"/>
    <dgm:cxn modelId="{45690A3C-23A2-6943-B71F-C5E2CF9DAFD1}" type="presParOf" srcId="{698781D3-ABD1-6142-9EA2-5B6505E1055B}" destId="{C399088F-CE50-BD4D-A981-AFAB27928CB2}" srcOrd="1" destOrd="0" presId="urn:microsoft.com/office/officeart/2009/3/layout/HorizontalOrganizationChart#10"/>
    <dgm:cxn modelId="{3730D1ED-DC03-7E4C-BF2F-62C7CDEFEAAD}" type="presParOf" srcId="{C399088F-CE50-BD4D-A981-AFAB27928CB2}" destId="{4E7B51FF-05C8-AC47-996F-2FD76AEA9516}" srcOrd="0" destOrd="0" presId="urn:microsoft.com/office/officeart/2009/3/layout/HorizontalOrganizationChart#10"/>
    <dgm:cxn modelId="{712A0080-ED0D-EA46-B018-7AE3B77759EA}" type="presParOf" srcId="{C399088F-CE50-BD4D-A981-AFAB27928CB2}" destId="{C1A271BD-7C8C-2641-90CB-21EBFA71428D}" srcOrd="1" destOrd="0" presId="urn:microsoft.com/office/officeart/2009/3/layout/HorizontalOrganizationChart#10"/>
    <dgm:cxn modelId="{EBBD543B-A337-704E-BC38-12640B971DDA}" type="presParOf" srcId="{C1A271BD-7C8C-2641-90CB-21EBFA71428D}" destId="{5274CC5D-531E-3540-8738-46F7812F7922}" srcOrd="0" destOrd="0" presId="urn:microsoft.com/office/officeart/2009/3/layout/HorizontalOrganizationChart#10"/>
    <dgm:cxn modelId="{28EEC9C0-543A-EC44-97DB-A1C9FDE6F707}" type="presParOf" srcId="{5274CC5D-531E-3540-8738-46F7812F7922}" destId="{141E662C-C174-534F-88CC-E3784BA55203}" srcOrd="0" destOrd="0" presId="urn:microsoft.com/office/officeart/2009/3/layout/HorizontalOrganizationChart#10"/>
    <dgm:cxn modelId="{EEF22A78-85D6-9E4F-A3F3-F64516A40F89}" type="presParOf" srcId="{5274CC5D-531E-3540-8738-46F7812F7922}" destId="{3EA0987E-106E-AD40-ABF1-791D6B80D19B}" srcOrd="1" destOrd="0" presId="urn:microsoft.com/office/officeart/2009/3/layout/HorizontalOrganizationChart#10"/>
    <dgm:cxn modelId="{BACA5D26-AE1A-3243-9BD3-D4414BDFC142}" type="presParOf" srcId="{C1A271BD-7C8C-2641-90CB-21EBFA71428D}" destId="{72E7D02C-EA41-184B-A8EA-64979B8EBEEE}" srcOrd="1" destOrd="0" presId="urn:microsoft.com/office/officeart/2009/3/layout/HorizontalOrganizationChart#10"/>
    <dgm:cxn modelId="{47FA968F-50D2-6144-8DC9-E05C09C781C4}" type="presParOf" srcId="{72E7D02C-EA41-184B-A8EA-64979B8EBEEE}" destId="{467603C6-46F5-7842-A5BB-A356C62CD752}" srcOrd="0" destOrd="0" presId="urn:microsoft.com/office/officeart/2009/3/layout/HorizontalOrganizationChart#10"/>
    <dgm:cxn modelId="{CBCAE9C9-0224-0A4F-8DB6-2C75B9CB2F77}" type="presParOf" srcId="{72E7D02C-EA41-184B-A8EA-64979B8EBEEE}" destId="{A38A5E6B-06E6-7641-962C-92011459F9A0}" srcOrd="1" destOrd="0" presId="urn:microsoft.com/office/officeart/2009/3/layout/HorizontalOrganizationChart#10"/>
    <dgm:cxn modelId="{05EEAE03-8E61-5747-AC02-AE4A5167C444}" type="presParOf" srcId="{A38A5E6B-06E6-7641-962C-92011459F9A0}" destId="{B98A05BA-F574-D742-BBD2-6D533A95DD92}" srcOrd="0" destOrd="0" presId="urn:microsoft.com/office/officeart/2009/3/layout/HorizontalOrganizationChart#10"/>
    <dgm:cxn modelId="{4B029B25-9092-5741-AA46-35CDC273BE5D}" type="presParOf" srcId="{B98A05BA-F574-D742-BBD2-6D533A95DD92}" destId="{C974270C-A063-1F40-A440-8E1491B0147E}" srcOrd="0" destOrd="0" presId="urn:microsoft.com/office/officeart/2009/3/layout/HorizontalOrganizationChart#10"/>
    <dgm:cxn modelId="{50748346-07AC-CA42-9256-7C65E2F118F9}" type="presParOf" srcId="{B98A05BA-F574-D742-BBD2-6D533A95DD92}" destId="{A97C6F97-2B46-FD46-B564-7E7EB786A70A}" srcOrd="1" destOrd="0" presId="urn:microsoft.com/office/officeart/2009/3/layout/HorizontalOrganizationChart#10"/>
    <dgm:cxn modelId="{CE8B8D93-59ED-4C4D-A4DE-6073F3751229}" type="presParOf" srcId="{A38A5E6B-06E6-7641-962C-92011459F9A0}" destId="{E609E030-E63A-B04C-BC4B-DF4E16EED326}" srcOrd="1" destOrd="0" presId="urn:microsoft.com/office/officeart/2009/3/layout/HorizontalOrganizationChart#10"/>
    <dgm:cxn modelId="{2C379520-A939-0746-BF9A-EFAF7426E421}" type="presParOf" srcId="{A38A5E6B-06E6-7641-962C-92011459F9A0}" destId="{2AD99557-7973-4847-9F0D-537EF5E7FAF2}" srcOrd="2" destOrd="0" presId="urn:microsoft.com/office/officeart/2009/3/layout/HorizontalOrganizationChart#10"/>
    <dgm:cxn modelId="{8AD3B89C-0645-8947-B8E1-027012E2F559}" type="presParOf" srcId="{72E7D02C-EA41-184B-A8EA-64979B8EBEEE}" destId="{4BEB0283-437A-5344-8822-1B528AF9462F}" srcOrd="2" destOrd="0" presId="urn:microsoft.com/office/officeart/2009/3/layout/HorizontalOrganizationChart#10"/>
    <dgm:cxn modelId="{7B01D115-F22D-484B-ACE4-9378284F2062}" type="presParOf" srcId="{72E7D02C-EA41-184B-A8EA-64979B8EBEEE}" destId="{C4DB4389-D771-8347-A7C0-904342D84B4B}" srcOrd="3" destOrd="0" presId="urn:microsoft.com/office/officeart/2009/3/layout/HorizontalOrganizationChart#10"/>
    <dgm:cxn modelId="{096F4A05-B41B-2E4D-A4B0-4D62A24B7BE4}" type="presParOf" srcId="{C4DB4389-D771-8347-A7C0-904342D84B4B}" destId="{2BE79771-F9DA-714B-BC1C-AF2D3494E0C9}" srcOrd="0" destOrd="0" presId="urn:microsoft.com/office/officeart/2009/3/layout/HorizontalOrganizationChart#10"/>
    <dgm:cxn modelId="{C17DFDE3-B7C3-F141-B532-1E2A197F648E}" type="presParOf" srcId="{2BE79771-F9DA-714B-BC1C-AF2D3494E0C9}" destId="{D0CD57B1-9CFF-5B44-A3FF-0300A045D841}" srcOrd="0" destOrd="0" presId="urn:microsoft.com/office/officeart/2009/3/layout/HorizontalOrganizationChart#10"/>
    <dgm:cxn modelId="{4C536F26-AC9B-E843-9BCA-1BAF3B7E986F}" type="presParOf" srcId="{2BE79771-F9DA-714B-BC1C-AF2D3494E0C9}" destId="{912A2F67-96A5-554E-825C-4A8D200AD6B9}" srcOrd="1" destOrd="0" presId="urn:microsoft.com/office/officeart/2009/3/layout/HorizontalOrganizationChart#10"/>
    <dgm:cxn modelId="{E344CE3F-F4FA-384D-882F-0DDC46091EE5}" type="presParOf" srcId="{C4DB4389-D771-8347-A7C0-904342D84B4B}" destId="{95565D55-CF68-7346-A1BC-BDB2C40C06A5}" srcOrd="1" destOrd="0" presId="urn:microsoft.com/office/officeart/2009/3/layout/HorizontalOrganizationChart#10"/>
    <dgm:cxn modelId="{08D3D5F2-5EE5-ED4C-8C10-CA0E856E9A15}" type="presParOf" srcId="{C4DB4389-D771-8347-A7C0-904342D84B4B}" destId="{F4C5735D-AB36-A14A-B199-24C79BDCCE04}" srcOrd="2" destOrd="0" presId="urn:microsoft.com/office/officeart/2009/3/layout/HorizontalOrganizationChart#10"/>
    <dgm:cxn modelId="{9CF9D4D2-2575-474D-B0CA-E847C741B3DE}" type="presParOf" srcId="{C1A271BD-7C8C-2641-90CB-21EBFA71428D}" destId="{04C73C2B-0D53-0447-8F82-DE7E2ABC2F5E}" srcOrd="2" destOrd="0" presId="urn:microsoft.com/office/officeart/2009/3/layout/HorizontalOrganizationChart#10"/>
    <dgm:cxn modelId="{73A05808-9D90-404F-814A-0F5C8EF5265F}" type="presParOf" srcId="{C399088F-CE50-BD4D-A981-AFAB27928CB2}" destId="{83D7326F-BD9E-9346-9D31-47895C6B95C8}" srcOrd="2" destOrd="0" presId="urn:microsoft.com/office/officeart/2009/3/layout/HorizontalOrganizationChart#10"/>
    <dgm:cxn modelId="{A9EC55A6-6378-E140-A8C9-9DA84BC3571B}" type="presParOf" srcId="{C399088F-CE50-BD4D-A981-AFAB27928CB2}" destId="{064AE4FB-4D02-2746-911E-DB2EB3858A9B}" srcOrd="3" destOrd="0" presId="urn:microsoft.com/office/officeart/2009/3/layout/HorizontalOrganizationChart#10"/>
    <dgm:cxn modelId="{9ADED6AC-AEF8-844B-A7A8-4E61A04168F2}" type="presParOf" srcId="{064AE4FB-4D02-2746-911E-DB2EB3858A9B}" destId="{FD3C68BB-D8CB-7747-BA67-E659945A456A}" srcOrd="0" destOrd="0" presId="urn:microsoft.com/office/officeart/2009/3/layout/HorizontalOrganizationChart#10"/>
    <dgm:cxn modelId="{A2A3FA1C-058F-8245-8DB2-3DE558499E24}" type="presParOf" srcId="{FD3C68BB-D8CB-7747-BA67-E659945A456A}" destId="{57F1799C-9E31-2740-BAA4-93B871B0A4C3}" srcOrd="0" destOrd="0" presId="urn:microsoft.com/office/officeart/2009/3/layout/HorizontalOrganizationChart#10"/>
    <dgm:cxn modelId="{3329B38E-BF85-FA40-B5A5-3D606D6B94E7}" type="presParOf" srcId="{FD3C68BB-D8CB-7747-BA67-E659945A456A}" destId="{3DD5551E-483C-9743-8CCE-F48B7F507F0D}" srcOrd="1" destOrd="0" presId="urn:microsoft.com/office/officeart/2009/3/layout/HorizontalOrganizationChart#10"/>
    <dgm:cxn modelId="{2B88EB9E-D587-E341-954F-2ADB103A4852}" type="presParOf" srcId="{064AE4FB-4D02-2746-911E-DB2EB3858A9B}" destId="{F38A4705-CFAE-BB4A-811D-859D7DFC3980}" srcOrd="1" destOrd="0" presId="urn:microsoft.com/office/officeart/2009/3/layout/HorizontalOrganizationChart#10"/>
    <dgm:cxn modelId="{26F6425D-A125-8F46-8C9E-4F842B61E54C}" type="presParOf" srcId="{064AE4FB-4D02-2746-911E-DB2EB3858A9B}" destId="{D9465368-B3F1-B549-B325-33EE417B8163}" srcOrd="2" destOrd="0" presId="urn:microsoft.com/office/officeart/2009/3/layout/HorizontalOrganizationChart#10"/>
    <dgm:cxn modelId="{3DBFEDCF-B6D1-7946-A2F2-CFEE5FE85D78}" type="presParOf" srcId="{C399088F-CE50-BD4D-A981-AFAB27928CB2}" destId="{3042DFE5-9735-744A-B3BB-3A0F9BAF8B24}" srcOrd="4" destOrd="0" presId="urn:microsoft.com/office/officeart/2009/3/layout/HorizontalOrganizationChart#10"/>
    <dgm:cxn modelId="{87BC097F-C891-7940-A906-85CBF3C02BBC}" type="presParOf" srcId="{C399088F-CE50-BD4D-A981-AFAB27928CB2}" destId="{3E607B34-A92E-AB48-B453-CAD18C4A1DB3}" srcOrd="5" destOrd="0" presId="urn:microsoft.com/office/officeart/2009/3/layout/HorizontalOrganizationChart#10"/>
    <dgm:cxn modelId="{132CECF9-7092-2F4F-BD0D-D54D87022C4B}" type="presParOf" srcId="{3E607B34-A92E-AB48-B453-CAD18C4A1DB3}" destId="{EBCD5DA0-E14E-5C47-B914-DF662577CEFC}" srcOrd="0" destOrd="0" presId="urn:microsoft.com/office/officeart/2009/3/layout/HorizontalOrganizationChart#10"/>
    <dgm:cxn modelId="{DF0DFF6E-7E3E-A345-BD68-EAA62A4F65B7}" type="presParOf" srcId="{EBCD5DA0-E14E-5C47-B914-DF662577CEFC}" destId="{D4BE8BC5-9FAB-784D-9608-092FBC546049}" srcOrd="0" destOrd="0" presId="urn:microsoft.com/office/officeart/2009/3/layout/HorizontalOrganizationChart#10"/>
    <dgm:cxn modelId="{8CAF04E7-56FD-7C47-9A0C-74892CBB8D8C}" type="presParOf" srcId="{EBCD5DA0-E14E-5C47-B914-DF662577CEFC}" destId="{6BE98E2D-14DE-1747-A87A-A7261AB160F8}" srcOrd="1" destOrd="0" presId="urn:microsoft.com/office/officeart/2009/3/layout/HorizontalOrganizationChart#10"/>
    <dgm:cxn modelId="{3B730FB1-09DD-8449-B91A-7070FA4622AE}" type="presParOf" srcId="{3E607B34-A92E-AB48-B453-CAD18C4A1DB3}" destId="{8D65867D-5AF4-7546-9A08-8D24173160C8}" srcOrd="1" destOrd="0" presId="urn:microsoft.com/office/officeart/2009/3/layout/HorizontalOrganizationChart#10"/>
    <dgm:cxn modelId="{A63920A8-E3E4-5F46-AC77-EB3F8BC3D6DE}" type="presParOf" srcId="{3E607B34-A92E-AB48-B453-CAD18C4A1DB3}" destId="{C3B9B0E3-E876-3944-87CE-0B0AD61FDF90}" srcOrd="2" destOrd="0" presId="urn:microsoft.com/office/officeart/2009/3/layout/HorizontalOrganizationChart#10"/>
    <dgm:cxn modelId="{8C7C7066-1ACA-A841-BEEB-F5BA4E2B9668}" type="presParOf" srcId="{698781D3-ABD1-6142-9EA2-5B6505E1055B}" destId="{6A8BC6FE-9998-2748-B960-368F9951ACD1}" srcOrd="2" destOrd="0" presId="urn:microsoft.com/office/officeart/2009/3/layout/HorizontalOrganizationChart#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165BE675-EF26-2844-B743-FBB132FDB7DF}" type="doc">
      <dgm:prSet loTypeId="urn:microsoft.com/office/officeart/2005/8/layout/hierarchy2#1" loCatId="" qsTypeId="urn:microsoft.com/office/officeart/2005/8/quickstyle/simple2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F86D7F09-860A-CA44-A837-8C26AAB213B7}">
      <dgm:prSet phldrT="[文本]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</a:p>
        <a:p>
          <a:r>
            <a: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物质和意识谁是</a:t>
          </a:r>
          <a:r>
            <a: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第一性</a:t>
          </a:r>
        </a:p>
      </dgm:t>
    </dgm:pt>
    <dgm:pt modelId="{6CF405D3-2EAB-E540-A294-008A4A8746E2}" type="parTrans" cxnId="{DF6D6D0E-636D-CD41-9B30-4AC740841DB9}">
      <dgm:prSet/>
      <dgm:spPr/>
      <dgm:t>
        <a:bodyPr/>
        <a:lstStyle/>
        <a:p>
          <a:endParaRPr lang="zh-CN" altLang="en-US"/>
        </a:p>
      </dgm:t>
    </dgm:pt>
    <dgm:pt modelId="{54CEE0C8-72E9-FE4B-8FA3-578CE3F51AF0}" type="sibTrans" cxnId="{DF6D6D0E-636D-CD41-9B30-4AC740841DB9}">
      <dgm:prSet/>
      <dgm:spPr/>
      <dgm:t>
        <a:bodyPr/>
        <a:lstStyle/>
        <a:p>
          <a:endParaRPr lang="zh-CN" altLang="en-US"/>
        </a:p>
      </dgm:t>
    </dgm:pt>
    <dgm:pt modelId="{87776783-2C1A-A543-85C7-2ED8EA7F0C49}">
      <dgm:prSet phldrT="[文本]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</a:t>
          </a:r>
          <a:r>
            <a: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第一性</a:t>
          </a:r>
        </a:p>
      </dgm:t>
    </dgm:pt>
    <dgm:pt modelId="{766476F4-3937-5740-B58B-B8443A2FD845}" type="parTrans" cxnId="{85D128BF-B07A-9A43-874D-1AE5074AFFA5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0F5D800-7058-AB45-8520-7E24E8F84682}" type="sibTrans" cxnId="{85D128BF-B07A-9A43-874D-1AE5074AFFA5}">
      <dgm:prSet/>
      <dgm:spPr/>
      <dgm:t>
        <a:bodyPr/>
        <a:lstStyle/>
        <a:p>
          <a:endParaRPr lang="zh-CN" altLang="en-US"/>
        </a:p>
      </dgm:t>
    </dgm:pt>
    <dgm:pt modelId="{C7266910-FAAB-8E43-9CA7-041E107BEBB1}">
      <dgm:prSet phldrT="[文本]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唯物主义</a:t>
          </a:r>
        </a:p>
      </dgm:t>
    </dgm:pt>
    <dgm:pt modelId="{E6D8F0E0-41D5-D045-8D9F-775F4542DBEE}" type="parTrans" cxnId="{0709FD92-A9D4-9C4B-AA4E-3EB32D6352EA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21F7EF4-73D0-344A-91C9-FC385A553E11}" type="sibTrans" cxnId="{0709FD92-A9D4-9C4B-AA4E-3EB32D6352EA}">
      <dgm:prSet/>
      <dgm:spPr/>
      <dgm:t>
        <a:bodyPr/>
        <a:lstStyle/>
        <a:p>
          <a:endParaRPr lang="zh-CN" altLang="en-US"/>
        </a:p>
      </dgm:t>
    </dgm:pt>
    <dgm:pt modelId="{65FC068B-EA07-F44E-8F4F-27ED83876A22}">
      <dgm:prSet phldrT="[文本]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意识</a:t>
          </a:r>
          <a:r>
            <a:rPr lang="zh-CN" altLang="en-US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第一性</a:t>
          </a:r>
        </a:p>
      </dgm:t>
    </dgm:pt>
    <dgm:pt modelId="{2C9CBF96-8BDD-C647-86F5-20EFFCC70EFC}" type="parTrans" cxnId="{32BD05D3-D2D9-CB4D-8557-251BE6CB86E0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B3136B12-33CA-0040-A279-667082593A27}" type="sibTrans" cxnId="{32BD05D3-D2D9-CB4D-8557-251BE6CB86E0}">
      <dgm:prSet/>
      <dgm:spPr/>
      <dgm:t>
        <a:bodyPr/>
        <a:lstStyle/>
        <a:p>
          <a:endParaRPr lang="zh-CN" altLang="en-US"/>
        </a:p>
      </dgm:t>
    </dgm:pt>
    <dgm:pt modelId="{EC2C16A5-A214-6641-ACFF-9173E076E65D}">
      <dgm:prSet phldrT="[文本]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唯心主义</a:t>
          </a:r>
        </a:p>
      </dgm:t>
    </dgm:pt>
    <dgm:pt modelId="{F7B1A142-3886-F547-8D90-47E54F037673}" type="parTrans" cxnId="{DBBC19EA-9FB1-844E-AA8F-9F1E28C7ACC5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FA580BB-A087-9A47-AAEC-2859DCA3D94B}" type="sibTrans" cxnId="{DBBC19EA-9FB1-844E-AA8F-9F1E28C7ACC5}">
      <dgm:prSet/>
      <dgm:spPr/>
      <dgm:t>
        <a:bodyPr/>
        <a:lstStyle/>
        <a:p>
          <a:endParaRPr lang="zh-CN" altLang="en-US"/>
        </a:p>
      </dgm:t>
    </dgm:pt>
    <dgm:pt modelId="{AA12948F-123E-4B46-9525-AC9D6436472D}" type="pres">
      <dgm:prSet presAssocID="{165BE675-EF26-2844-B743-FBB132FDB7D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0E3E096-0A2E-B24E-8F0A-FD33FBEBDCC5}" type="pres">
      <dgm:prSet presAssocID="{F86D7F09-860A-CA44-A837-8C26AAB213B7}" presName="root1" presStyleCnt="0"/>
      <dgm:spPr/>
    </dgm:pt>
    <dgm:pt modelId="{32F04B61-6DB8-6E4C-8A19-88246DCF98CE}" type="pres">
      <dgm:prSet presAssocID="{F86D7F09-860A-CA44-A837-8C26AAB213B7}" presName="LevelOneTextNode" presStyleLbl="node0" presStyleIdx="0" presStyleCnt="1" custScaleX="135043">
        <dgm:presLayoutVars>
          <dgm:chPref val="3"/>
        </dgm:presLayoutVars>
      </dgm:prSet>
      <dgm:spPr/>
    </dgm:pt>
    <dgm:pt modelId="{7FC25569-F7CA-C344-B1DC-4F9592DC7C0C}" type="pres">
      <dgm:prSet presAssocID="{F86D7F09-860A-CA44-A837-8C26AAB213B7}" presName="level2hierChild" presStyleCnt="0"/>
      <dgm:spPr/>
    </dgm:pt>
    <dgm:pt modelId="{76759DA0-90C8-B64C-AF18-D456CFB82984}" type="pres">
      <dgm:prSet presAssocID="{766476F4-3937-5740-B58B-B8443A2FD845}" presName="conn2-1" presStyleLbl="parChTrans1D2" presStyleIdx="0" presStyleCnt="2"/>
      <dgm:spPr/>
    </dgm:pt>
    <dgm:pt modelId="{ED574091-35A0-7B4B-AEE7-8BAB481F10F5}" type="pres">
      <dgm:prSet presAssocID="{766476F4-3937-5740-B58B-B8443A2FD845}" presName="connTx" presStyleLbl="parChTrans1D2" presStyleIdx="0" presStyleCnt="2"/>
      <dgm:spPr/>
    </dgm:pt>
    <dgm:pt modelId="{66F34B14-AF50-DB4A-89B3-DC94D8C1A73B}" type="pres">
      <dgm:prSet presAssocID="{87776783-2C1A-A543-85C7-2ED8EA7F0C49}" presName="root2" presStyleCnt="0"/>
      <dgm:spPr/>
    </dgm:pt>
    <dgm:pt modelId="{B738E6C6-2019-784C-8345-78359DC81296}" type="pres">
      <dgm:prSet presAssocID="{87776783-2C1A-A543-85C7-2ED8EA7F0C49}" presName="LevelTwoTextNode" presStyleLbl="node2" presStyleIdx="0" presStyleCnt="2">
        <dgm:presLayoutVars>
          <dgm:chPref val="3"/>
        </dgm:presLayoutVars>
      </dgm:prSet>
      <dgm:spPr/>
    </dgm:pt>
    <dgm:pt modelId="{9C821ED7-4928-AE4B-B961-E8E1F882862B}" type="pres">
      <dgm:prSet presAssocID="{87776783-2C1A-A543-85C7-2ED8EA7F0C49}" presName="level3hierChild" presStyleCnt="0"/>
      <dgm:spPr/>
    </dgm:pt>
    <dgm:pt modelId="{F8806746-2FFA-9048-8585-9238CFA608F4}" type="pres">
      <dgm:prSet presAssocID="{E6D8F0E0-41D5-D045-8D9F-775F4542DBEE}" presName="conn2-1" presStyleLbl="parChTrans1D3" presStyleIdx="0" presStyleCnt="2"/>
      <dgm:spPr/>
    </dgm:pt>
    <dgm:pt modelId="{1B8A65ED-651D-7A4A-BF15-01749B16519E}" type="pres">
      <dgm:prSet presAssocID="{E6D8F0E0-41D5-D045-8D9F-775F4542DBEE}" presName="connTx" presStyleLbl="parChTrans1D3" presStyleIdx="0" presStyleCnt="2"/>
      <dgm:spPr/>
    </dgm:pt>
    <dgm:pt modelId="{5F4A145F-E55D-4942-A0D0-6B487FFADB70}" type="pres">
      <dgm:prSet presAssocID="{C7266910-FAAB-8E43-9CA7-041E107BEBB1}" presName="root2" presStyleCnt="0"/>
      <dgm:spPr/>
    </dgm:pt>
    <dgm:pt modelId="{1EDD4603-B079-E948-9A99-5A83A96CE178}" type="pres">
      <dgm:prSet presAssocID="{C7266910-FAAB-8E43-9CA7-041E107BEBB1}" presName="LevelTwoTextNode" presStyleLbl="node3" presStyleIdx="0" presStyleCnt="2">
        <dgm:presLayoutVars>
          <dgm:chPref val="3"/>
        </dgm:presLayoutVars>
      </dgm:prSet>
      <dgm:spPr/>
    </dgm:pt>
    <dgm:pt modelId="{9ECE41AB-FE8E-BD4C-B970-43E8C1D957C1}" type="pres">
      <dgm:prSet presAssocID="{C7266910-FAAB-8E43-9CA7-041E107BEBB1}" presName="level3hierChild" presStyleCnt="0"/>
      <dgm:spPr/>
    </dgm:pt>
    <dgm:pt modelId="{328B150E-D651-3D40-9511-4970FF644A02}" type="pres">
      <dgm:prSet presAssocID="{2C9CBF96-8BDD-C647-86F5-20EFFCC70EFC}" presName="conn2-1" presStyleLbl="parChTrans1D2" presStyleIdx="1" presStyleCnt="2"/>
      <dgm:spPr/>
    </dgm:pt>
    <dgm:pt modelId="{8E356971-AB7D-754A-9669-58E23EE5A02E}" type="pres">
      <dgm:prSet presAssocID="{2C9CBF96-8BDD-C647-86F5-20EFFCC70EFC}" presName="connTx" presStyleLbl="parChTrans1D2" presStyleIdx="1" presStyleCnt="2"/>
      <dgm:spPr/>
    </dgm:pt>
    <dgm:pt modelId="{98BE2F4F-D492-E44B-8C5F-45EFE85BD2AF}" type="pres">
      <dgm:prSet presAssocID="{65FC068B-EA07-F44E-8F4F-27ED83876A22}" presName="root2" presStyleCnt="0"/>
      <dgm:spPr/>
    </dgm:pt>
    <dgm:pt modelId="{AE94CE39-A384-8243-BE5D-92BE2A076DE8}" type="pres">
      <dgm:prSet presAssocID="{65FC068B-EA07-F44E-8F4F-27ED83876A22}" presName="LevelTwoTextNode" presStyleLbl="node2" presStyleIdx="1" presStyleCnt="2">
        <dgm:presLayoutVars>
          <dgm:chPref val="3"/>
        </dgm:presLayoutVars>
      </dgm:prSet>
      <dgm:spPr/>
    </dgm:pt>
    <dgm:pt modelId="{0B2915C4-9F7C-CB43-B930-DA1AC5EDCB75}" type="pres">
      <dgm:prSet presAssocID="{65FC068B-EA07-F44E-8F4F-27ED83876A22}" presName="level3hierChild" presStyleCnt="0"/>
      <dgm:spPr/>
    </dgm:pt>
    <dgm:pt modelId="{E17FDA6C-B027-3943-ACDE-B61F3C0462BB}" type="pres">
      <dgm:prSet presAssocID="{F7B1A142-3886-F547-8D90-47E54F037673}" presName="conn2-1" presStyleLbl="parChTrans1D3" presStyleIdx="1" presStyleCnt="2"/>
      <dgm:spPr/>
    </dgm:pt>
    <dgm:pt modelId="{EA08A2A2-5A12-984D-8EB9-00F5111A5567}" type="pres">
      <dgm:prSet presAssocID="{F7B1A142-3886-F547-8D90-47E54F037673}" presName="connTx" presStyleLbl="parChTrans1D3" presStyleIdx="1" presStyleCnt="2"/>
      <dgm:spPr/>
    </dgm:pt>
    <dgm:pt modelId="{C882B24A-253D-464E-832E-54A129B8005D}" type="pres">
      <dgm:prSet presAssocID="{EC2C16A5-A214-6641-ACFF-9173E076E65D}" presName="root2" presStyleCnt="0"/>
      <dgm:spPr/>
    </dgm:pt>
    <dgm:pt modelId="{E40C6080-B03E-EE44-A008-816AA5767679}" type="pres">
      <dgm:prSet presAssocID="{EC2C16A5-A214-6641-ACFF-9173E076E65D}" presName="LevelTwoTextNode" presStyleLbl="node3" presStyleIdx="1" presStyleCnt="2">
        <dgm:presLayoutVars>
          <dgm:chPref val="3"/>
        </dgm:presLayoutVars>
      </dgm:prSet>
      <dgm:spPr/>
    </dgm:pt>
    <dgm:pt modelId="{D4CADC36-BF9B-E54A-BBC9-B733930FB38C}" type="pres">
      <dgm:prSet presAssocID="{EC2C16A5-A214-6641-ACFF-9173E076E65D}" presName="level3hierChild" presStyleCnt="0"/>
      <dgm:spPr/>
    </dgm:pt>
  </dgm:ptLst>
  <dgm:cxnLst>
    <dgm:cxn modelId="{4E79A401-5E87-CB48-A36A-D62BC9402DB7}" type="presOf" srcId="{87776783-2C1A-A543-85C7-2ED8EA7F0C49}" destId="{B738E6C6-2019-784C-8345-78359DC81296}" srcOrd="0" destOrd="0" presId="urn:microsoft.com/office/officeart/2005/8/layout/hierarchy2#1"/>
    <dgm:cxn modelId="{8942C303-5251-4E48-8DD8-435598F8A674}" type="presOf" srcId="{2C9CBF96-8BDD-C647-86F5-20EFFCC70EFC}" destId="{8E356971-AB7D-754A-9669-58E23EE5A02E}" srcOrd="1" destOrd="0" presId="urn:microsoft.com/office/officeart/2005/8/layout/hierarchy2#1"/>
    <dgm:cxn modelId="{DF6D6D0E-636D-CD41-9B30-4AC740841DB9}" srcId="{165BE675-EF26-2844-B743-FBB132FDB7DF}" destId="{F86D7F09-860A-CA44-A837-8C26AAB213B7}" srcOrd="0" destOrd="0" parTransId="{6CF405D3-2EAB-E540-A294-008A4A8746E2}" sibTransId="{54CEE0C8-72E9-FE4B-8FA3-578CE3F51AF0}"/>
    <dgm:cxn modelId="{7072B611-5B08-B140-9063-5998A216A3B9}" type="presOf" srcId="{766476F4-3937-5740-B58B-B8443A2FD845}" destId="{76759DA0-90C8-B64C-AF18-D456CFB82984}" srcOrd="0" destOrd="0" presId="urn:microsoft.com/office/officeart/2005/8/layout/hierarchy2#1"/>
    <dgm:cxn modelId="{E2221A12-0542-2D4F-A951-2EB3BCF2819E}" type="presOf" srcId="{C7266910-FAAB-8E43-9CA7-041E107BEBB1}" destId="{1EDD4603-B079-E948-9A99-5A83A96CE178}" srcOrd="0" destOrd="0" presId="urn:microsoft.com/office/officeart/2005/8/layout/hierarchy2#1"/>
    <dgm:cxn modelId="{9C850C1B-0342-6C46-B6C5-98F299CDE499}" type="presOf" srcId="{EC2C16A5-A214-6641-ACFF-9173E076E65D}" destId="{E40C6080-B03E-EE44-A008-816AA5767679}" srcOrd="0" destOrd="0" presId="urn:microsoft.com/office/officeart/2005/8/layout/hierarchy2#1"/>
    <dgm:cxn modelId="{2EFED91C-15D6-044B-A775-E0CB62BDC76B}" type="presOf" srcId="{F7B1A142-3886-F547-8D90-47E54F037673}" destId="{E17FDA6C-B027-3943-ACDE-B61F3C0462BB}" srcOrd="0" destOrd="0" presId="urn:microsoft.com/office/officeart/2005/8/layout/hierarchy2#1"/>
    <dgm:cxn modelId="{7E01041D-04E8-D741-9ADE-CB836315DC4C}" type="presOf" srcId="{2C9CBF96-8BDD-C647-86F5-20EFFCC70EFC}" destId="{328B150E-D651-3D40-9511-4970FF644A02}" srcOrd="0" destOrd="0" presId="urn:microsoft.com/office/officeart/2005/8/layout/hierarchy2#1"/>
    <dgm:cxn modelId="{E4051B63-6BB5-D84F-B110-CC6F7E66A1FC}" type="presOf" srcId="{F7B1A142-3886-F547-8D90-47E54F037673}" destId="{EA08A2A2-5A12-984D-8EB9-00F5111A5567}" srcOrd="1" destOrd="0" presId="urn:microsoft.com/office/officeart/2005/8/layout/hierarchy2#1"/>
    <dgm:cxn modelId="{4569A475-9379-624F-808B-5D22BBCD742A}" type="presOf" srcId="{F86D7F09-860A-CA44-A837-8C26AAB213B7}" destId="{32F04B61-6DB8-6E4C-8A19-88246DCF98CE}" srcOrd="0" destOrd="0" presId="urn:microsoft.com/office/officeart/2005/8/layout/hierarchy2#1"/>
    <dgm:cxn modelId="{7C45158B-C1EA-6D48-953F-76F28FDFAAAE}" type="presOf" srcId="{65FC068B-EA07-F44E-8F4F-27ED83876A22}" destId="{AE94CE39-A384-8243-BE5D-92BE2A076DE8}" srcOrd="0" destOrd="0" presId="urn:microsoft.com/office/officeart/2005/8/layout/hierarchy2#1"/>
    <dgm:cxn modelId="{910A6290-C798-7C40-920E-5DCF4480CABD}" type="presOf" srcId="{165BE675-EF26-2844-B743-FBB132FDB7DF}" destId="{AA12948F-123E-4B46-9525-AC9D6436472D}" srcOrd="0" destOrd="0" presId="urn:microsoft.com/office/officeart/2005/8/layout/hierarchy2#1"/>
    <dgm:cxn modelId="{0709FD92-A9D4-9C4B-AA4E-3EB32D6352EA}" srcId="{87776783-2C1A-A543-85C7-2ED8EA7F0C49}" destId="{C7266910-FAAB-8E43-9CA7-041E107BEBB1}" srcOrd="0" destOrd="0" parTransId="{E6D8F0E0-41D5-D045-8D9F-775F4542DBEE}" sibTransId="{621F7EF4-73D0-344A-91C9-FC385A553E11}"/>
    <dgm:cxn modelId="{42C3DA98-32E4-A447-9A13-CF8E71BE0484}" type="presOf" srcId="{766476F4-3937-5740-B58B-B8443A2FD845}" destId="{ED574091-35A0-7B4B-AEE7-8BAB481F10F5}" srcOrd="1" destOrd="0" presId="urn:microsoft.com/office/officeart/2005/8/layout/hierarchy2#1"/>
    <dgm:cxn modelId="{A59530B4-8245-EE4E-904B-F0EF0E27454F}" type="presOf" srcId="{E6D8F0E0-41D5-D045-8D9F-775F4542DBEE}" destId="{1B8A65ED-651D-7A4A-BF15-01749B16519E}" srcOrd="1" destOrd="0" presId="urn:microsoft.com/office/officeart/2005/8/layout/hierarchy2#1"/>
    <dgm:cxn modelId="{85D128BF-B07A-9A43-874D-1AE5074AFFA5}" srcId="{F86D7F09-860A-CA44-A837-8C26AAB213B7}" destId="{87776783-2C1A-A543-85C7-2ED8EA7F0C49}" srcOrd="0" destOrd="0" parTransId="{766476F4-3937-5740-B58B-B8443A2FD845}" sibTransId="{E0F5D800-7058-AB45-8520-7E24E8F84682}"/>
    <dgm:cxn modelId="{32BD05D3-D2D9-CB4D-8557-251BE6CB86E0}" srcId="{F86D7F09-860A-CA44-A837-8C26AAB213B7}" destId="{65FC068B-EA07-F44E-8F4F-27ED83876A22}" srcOrd="1" destOrd="0" parTransId="{2C9CBF96-8BDD-C647-86F5-20EFFCC70EFC}" sibTransId="{B3136B12-33CA-0040-A279-667082593A27}"/>
    <dgm:cxn modelId="{5B27B0E6-612E-6741-902E-8F9B505806B2}" type="presOf" srcId="{E6D8F0E0-41D5-D045-8D9F-775F4542DBEE}" destId="{F8806746-2FFA-9048-8585-9238CFA608F4}" srcOrd="0" destOrd="0" presId="urn:microsoft.com/office/officeart/2005/8/layout/hierarchy2#1"/>
    <dgm:cxn modelId="{DBBC19EA-9FB1-844E-AA8F-9F1E28C7ACC5}" srcId="{65FC068B-EA07-F44E-8F4F-27ED83876A22}" destId="{EC2C16A5-A214-6641-ACFF-9173E076E65D}" srcOrd="0" destOrd="0" parTransId="{F7B1A142-3886-F547-8D90-47E54F037673}" sibTransId="{9FA580BB-A087-9A47-AAEC-2859DCA3D94B}"/>
    <dgm:cxn modelId="{B48ABC93-4739-5D40-871C-43A3B4958A4A}" type="presParOf" srcId="{AA12948F-123E-4B46-9525-AC9D6436472D}" destId="{A0E3E096-0A2E-B24E-8F0A-FD33FBEBDCC5}" srcOrd="0" destOrd="0" presId="urn:microsoft.com/office/officeart/2005/8/layout/hierarchy2#1"/>
    <dgm:cxn modelId="{FEEC7546-C7F8-CE4E-A8E3-C2B19D5361B4}" type="presParOf" srcId="{A0E3E096-0A2E-B24E-8F0A-FD33FBEBDCC5}" destId="{32F04B61-6DB8-6E4C-8A19-88246DCF98CE}" srcOrd="0" destOrd="0" presId="urn:microsoft.com/office/officeart/2005/8/layout/hierarchy2#1"/>
    <dgm:cxn modelId="{250F5242-1C51-0A47-A52B-1D625CAD9A6D}" type="presParOf" srcId="{A0E3E096-0A2E-B24E-8F0A-FD33FBEBDCC5}" destId="{7FC25569-F7CA-C344-B1DC-4F9592DC7C0C}" srcOrd="1" destOrd="0" presId="urn:microsoft.com/office/officeart/2005/8/layout/hierarchy2#1"/>
    <dgm:cxn modelId="{F32C5D27-6DC3-9748-AEA7-EB7A84A0ED8A}" type="presParOf" srcId="{7FC25569-F7CA-C344-B1DC-4F9592DC7C0C}" destId="{76759DA0-90C8-B64C-AF18-D456CFB82984}" srcOrd="0" destOrd="0" presId="urn:microsoft.com/office/officeart/2005/8/layout/hierarchy2#1"/>
    <dgm:cxn modelId="{80E287AB-4B84-4C42-AA9D-956631B1281E}" type="presParOf" srcId="{76759DA0-90C8-B64C-AF18-D456CFB82984}" destId="{ED574091-35A0-7B4B-AEE7-8BAB481F10F5}" srcOrd="0" destOrd="0" presId="urn:microsoft.com/office/officeart/2005/8/layout/hierarchy2#1"/>
    <dgm:cxn modelId="{328EFAD8-00B4-814C-A6DB-5D9167CB88C8}" type="presParOf" srcId="{7FC25569-F7CA-C344-B1DC-4F9592DC7C0C}" destId="{66F34B14-AF50-DB4A-89B3-DC94D8C1A73B}" srcOrd="1" destOrd="0" presId="urn:microsoft.com/office/officeart/2005/8/layout/hierarchy2#1"/>
    <dgm:cxn modelId="{187B0E70-BFCA-CF4D-B1C3-CAB74F5A68E8}" type="presParOf" srcId="{66F34B14-AF50-DB4A-89B3-DC94D8C1A73B}" destId="{B738E6C6-2019-784C-8345-78359DC81296}" srcOrd="0" destOrd="0" presId="urn:microsoft.com/office/officeart/2005/8/layout/hierarchy2#1"/>
    <dgm:cxn modelId="{1C5EEA31-380F-1A4C-A521-063A349A9BF1}" type="presParOf" srcId="{66F34B14-AF50-DB4A-89B3-DC94D8C1A73B}" destId="{9C821ED7-4928-AE4B-B961-E8E1F882862B}" srcOrd="1" destOrd="0" presId="urn:microsoft.com/office/officeart/2005/8/layout/hierarchy2#1"/>
    <dgm:cxn modelId="{AB3E1FBA-C4C1-E44E-B84C-8F03843420BC}" type="presParOf" srcId="{9C821ED7-4928-AE4B-B961-E8E1F882862B}" destId="{F8806746-2FFA-9048-8585-9238CFA608F4}" srcOrd="0" destOrd="0" presId="urn:microsoft.com/office/officeart/2005/8/layout/hierarchy2#1"/>
    <dgm:cxn modelId="{556A1EF8-3D24-7F4C-B865-6B75B803B261}" type="presParOf" srcId="{F8806746-2FFA-9048-8585-9238CFA608F4}" destId="{1B8A65ED-651D-7A4A-BF15-01749B16519E}" srcOrd="0" destOrd="0" presId="urn:microsoft.com/office/officeart/2005/8/layout/hierarchy2#1"/>
    <dgm:cxn modelId="{5D996080-16BB-E640-80B8-7B17F3C5BFD8}" type="presParOf" srcId="{9C821ED7-4928-AE4B-B961-E8E1F882862B}" destId="{5F4A145F-E55D-4942-A0D0-6B487FFADB70}" srcOrd="1" destOrd="0" presId="urn:microsoft.com/office/officeart/2005/8/layout/hierarchy2#1"/>
    <dgm:cxn modelId="{221F2F72-D3A8-7549-8E26-503CFE5F2A0A}" type="presParOf" srcId="{5F4A145F-E55D-4942-A0D0-6B487FFADB70}" destId="{1EDD4603-B079-E948-9A99-5A83A96CE178}" srcOrd="0" destOrd="0" presId="urn:microsoft.com/office/officeart/2005/8/layout/hierarchy2#1"/>
    <dgm:cxn modelId="{19A55099-1284-3C41-A8D6-BAA63F52598A}" type="presParOf" srcId="{5F4A145F-E55D-4942-A0D0-6B487FFADB70}" destId="{9ECE41AB-FE8E-BD4C-B970-43E8C1D957C1}" srcOrd="1" destOrd="0" presId="urn:microsoft.com/office/officeart/2005/8/layout/hierarchy2#1"/>
    <dgm:cxn modelId="{F5F5C03C-751F-4B4B-9786-D32354BFF66E}" type="presParOf" srcId="{7FC25569-F7CA-C344-B1DC-4F9592DC7C0C}" destId="{328B150E-D651-3D40-9511-4970FF644A02}" srcOrd="2" destOrd="0" presId="urn:microsoft.com/office/officeart/2005/8/layout/hierarchy2#1"/>
    <dgm:cxn modelId="{AECB7CFD-8ADF-BB4C-8EA1-0F0079152299}" type="presParOf" srcId="{328B150E-D651-3D40-9511-4970FF644A02}" destId="{8E356971-AB7D-754A-9669-58E23EE5A02E}" srcOrd="0" destOrd="0" presId="urn:microsoft.com/office/officeart/2005/8/layout/hierarchy2#1"/>
    <dgm:cxn modelId="{A925050D-F8E0-0E4E-ACAB-A4EE2B13217F}" type="presParOf" srcId="{7FC25569-F7CA-C344-B1DC-4F9592DC7C0C}" destId="{98BE2F4F-D492-E44B-8C5F-45EFE85BD2AF}" srcOrd="3" destOrd="0" presId="urn:microsoft.com/office/officeart/2005/8/layout/hierarchy2#1"/>
    <dgm:cxn modelId="{0AEFC3E4-BB2E-DD4A-AAA2-6A7C5DE5DB03}" type="presParOf" srcId="{98BE2F4F-D492-E44B-8C5F-45EFE85BD2AF}" destId="{AE94CE39-A384-8243-BE5D-92BE2A076DE8}" srcOrd="0" destOrd="0" presId="urn:microsoft.com/office/officeart/2005/8/layout/hierarchy2#1"/>
    <dgm:cxn modelId="{35120EDB-0AED-7444-9CBA-6CA74F823835}" type="presParOf" srcId="{98BE2F4F-D492-E44B-8C5F-45EFE85BD2AF}" destId="{0B2915C4-9F7C-CB43-B930-DA1AC5EDCB75}" srcOrd="1" destOrd="0" presId="urn:microsoft.com/office/officeart/2005/8/layout/hierarchy2#1"/>
    <dgm:cxn modelId="{84DC8EA9-BD7F-C449-92DD-CE72C6A00F8E}" type="presParOf" srcId="{0B2915C4-9F7C-CB43-B930-DA1AC5EDCB75}" destId="{E17FDA6C-B027-3943-ACDE-B61F3C0462BB}" srcOrd="0" destOrd="0" presId="urn:microsoft.com/office/officeart/2005/8/layout/hierarchy2#1"/>
    <dgm:cxn modelId="{BCE7AB2F-4A65-B848-BF6A-E5989366F650}" type="presParOf" srcId="{E17FDA6C-B027-3943-ACDE-B61F3C0462BB}" destId="{EA08A2A2-5A12-984D-8EB9-00F5111A5567}" srcOrd="0" destOrd="0" presId="urn:microsoft.com/office/officeart/2005/8/layout/hierarchy2#1"/>
    <dgm:cxn modelId="{4F826FB5-FED6-894A-983B-D5728D9165D6}" type="presParOf" srcId="{0B2915C4-9F7C-CB43-B930-DA1AC5EDCB75}" destId="{C882B24A-253D-464E-832E-54A129B8005D}" srcOrd="1" destOrd="0" presId="urn:microsoft.com/office/officeart/2005/8/layout/hierarchy2#1"/>
    <dgm:cxn modelId="{736BF627-9454-6845-AC69-898022E4C895}" type="presParOf" srcId="{C882B24A-253D-464E-832E-54A129B8005D}" destId="{E40C6080-B03E-EE44-A008-816AA5767679}" srcOrd="0" destOrd="0" presId="urn:microsoft.com/office/officeart/2005/8/layout/hierarchy2#1"/>
    <dgm:cxn modelId="{25FDC07B-7062-E549-A6C8-DA9579234300}" type="presParOf" srcId="{C882B24A-253D-464E-832E-54A129B8005D}" destId="{D4CADC36-BF9B-E54A-BBC9-B733930FB38C}" srcOrd="1" destOrd="0" presId="urn:microsoft.com/office/officeart/2005/8/layout/hierarchy2#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11" loCatId="" qsTypeId="urn:microsoft.com/office/officeart/2005/8/quickstyle/simple1#35" qsCatId="simple" csTypeId="urn:microsoft.com/office/officeart/2005/8/colors/accent5_1#35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34132D61-4D79-414F-A4B7-E39816984D53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唯物和唯心</a:t>
          </a:r>
        </a:p>
      </dgm:t>
    </dgm:pt>
    <dgm:pt modelId="{06DE2633-143C-B44C-ADAD-9E42EF2268B0}" type="par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4067663-6B76-244E-A413-2D7A2C2C5BBE}" type="sib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D65E109-E2D9-5245-A995-95443BDC2127}">
      <dgm:prSet/>
      <dgm:spPr/>
      <dgm:t>
        <a:bodyPr/>
        <a:lstStyle/>
        <a:p>
          <a:r>
            <a:rPr lang="zh-CN" altLang="en-US" dirty="0"/>
            <a:t>物质</a:t>
          </a:r>
        </a:p>
      </dgm:t>
    </dgm:pt>
    <dgm:pt modelId="{450B49EF-5F32-6341-B572-19C94EA8307D}" type="par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F99B0249-C181-8C46-8A8A-E03ECC92C966}" type="sib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98781D3-ABD1-6142-9EA2-5B6505E1055B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BAEFB812-19D6-104E-932A-81E72E80D2DC}" type="pres">
      <dgm:prSet presAssocID="{66DC20E1-68E6-404E-9A00-620555ADC736}" presName="rootComposite1" presStyleCnt="0"/>
      <dgm:spPr/>
    </dgm:pt>
    <dgm:pt modelId="{310EFFBE-6B14-CB43-A649-F2C0E39C02A0}" type="pres">
      <dgm:prSet presAssocID="{66DC20E1-68E6-404E-9A00-620555ADC736}" presName="rootText1" presStyleLbl="node0" presStyleIdx="0" presStyleCnt="1" custScaleX="155924" custScaleY="123697">
        <dgm:presLayoutVars>
          <dgm:chPref val="3"/>
        </dgm:presLayoutVars>
      </dgm:prSet>
      <dgm:spPr/>
    </dgm:pt>
    <dgm:pt modelId="{2257B149-65DF-5345-BB8F-BEA55F28ECFE}" type="pres">
      <dgm:prSet presAssocID="{66DC20E1-68E6-404E-9A00-620555ADC736}" presName="rootConnector1" presStyleLbl="node1" presStyleIdx="0" presStyleCnt="0"/>
      <dgm:spPr/>
    </dgm:pt>
    <dgm:pt modelId="{C399088F-CE50-BD4D-A981-AFAB27928CB2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</dgm:pt>
    <dgm:pt modelId="{5274CC5D-531E-3540-8738-46F7812F7922}" type="pres">
      <dgm:prSet presAssocID="{2E32BCC5-CF4F-4F47-9471-9B26A6BBEDB3}" presName="rootComposite" presStyleCnt="0"/>
      <dgm:spPr/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</dgm:pt>
    <dgm:pt modelId="{3EA0987E-106E-AD40-ABF1-791D6B80D19B}" type="pres">
      <dgm:prSet presAssocID="{2E32BCC5-CF4F-4F47-9471-9B26A6BBEDB3}" presName="rootConnector" presStyleLbl="node2" presStyleIdx="0" presStyleCnt="3"/>
      <dgm:spPr/>
    </dgm:pt>
    <dgm:pt modelId="{72E7D02C-EA41-184B-A8EA-64979B8EBEEE}" type="pres">
      <dgm:prSet presAssocID="{2E32BCC5-CF4F-4F47-9471-9B26A6BBEDB3}" presName="hierChild4" presStyleCnt="0"/>
      <dgm:spPr/>
    </dgm:pt>
    <dgm:pt modelId="{467603C6-46F5-7842-A5BB-A356C62CD752}" type="pres">
      <dgm:prSet presAssocID="{06DE2633-143C-B44C-ADAD-9E42EF2268B0}" presName="Name64" presStyleLbl="parChTrans1D3" presStyleIdx="0" presStyleCnt="2"/>
      <dgm:spPr/>
    </dgm:pt>
    <dgm:pt modelId="{A38A5E6B-06E6-7641-962C-92011459F9A0}" type="pres">
      <dgm:prSet presAssocID="{34132D61-4D79-414F-A4B7-E39816984D53}" presName="hierRoot2" presStyleCnt="0">
        <dgm:presLayoutVars>
          <dgm:hierBranch val="init"/>
        </dgm:presLayoutVars>
      </dgm:prSet>
      <dgm:spPr/>
    </dgm:pt>
    <dgm:pt modelId="{B98A05BA-F574-D742-BBD2-6D533A95DD92}" type="pres">
      <dgm:prSet presAssocID="{34132D61-4D79-414F-A4B7-E39816984D53}" presName="rootComposite" presStyleCnt="0"/>
      <dgm:spPr/>
    </dgm:pt>
    <dgm:pt modelId="{C974270C-A063-1F40-A440-8E1491B0147E}" type="pres">
      <dgm:prSet presAssocID="{34132D61-4D79-414F-A4B7-E39816984D53}" presName="rootText" presStyleLbl="node3" presStyleIdx="0" presStyleCnt="2">
        <dgm:presLayoutVars>
          <dgm:chPref val="3"/>
        </dgm:presLayoutVars>
      </dgm:prSet>
      <dgm:spPr/>
    </dgm:pt>
    <dgm:pt modelId="{A97C6F97-2B46-FD46-B564-7E7EB786A70A}" type="pres">
      <dgm:prSet presAssocID="{34132D61-4D79-414F-A4B7-E39816984D53}" presName="rootConnector" presStyleLbl="node3" presStyleIdx="0" presStyleCnt="2"/>
      <dgm:spPr/>
    </dgm:pt>
    <dgm:pt modelId="{E609E030-E63A-B04C-BC4B-DF4E16EED326}" type="pres">
      <dgm:prSet presAssocID="{34132D61-4D79-414F-A4B7-E39816984D53}" presName="hierChild4" presStyleCnt="0"/>
      <dgm:spPr/>
    </dgm:pt>
    <dgm:pt modelId="{2AD99557-7973-4847-9F0D-537EF5E7FAF2}" type="pres">
      <dgm:prSet presAssocID="{34132D61-4D79-414F-A4B7-E39816984D53}" presName="hierChild5" presStyleCnt="0"/>
      <dgm:spPr/>
    </dgm:pt>
    <dgm:pt modelId="{4BEB0283-437A-5344-8822-1B528AF9462F}" type="pres">
      <dgm:prSet presAssocID="{450B49EF-5F32-6341-B572-19C94EA8307D}" presName="Name64" presStyleLbl="parChTrans1D3" presStyleIdx="1" presStyleCnt="2"/>
      <dgm:spPr/>
    </dgm:pt>
    <dgm:pt modelId="{C4DB4389-D771-8347-A7C0-904342D84B4B}" type="pres">
      <dgm:prSet presAssocID="{0D65E109-E2D9-5245-A995-95443BDC2127}" presName="hierRoot2" presStyleCnt="0">
        <dgm:presLayoutVars>
          <dgm:hierBranch val="init"/>
        </dgm:presLayoutVars>
      </dgm:prSet>
      <dgm:spPr/>
    </dgm:pt>
    <dgm:pt modelId="{2BE79771-F9DA-714B-BC1C-AF2D3494E0C9}" type="pres">
      <dgm:prSet presAssocID="{0D65E109-E2D9-5245-A995-95443BDC2127}" presName="rootComposite" presStyleCnt="0"/>
      <dgm:spPr/>
    </dgm:pt>
    <dgm:pt modelId="{D0CD57B1-9CFF-5B44-A3FF-0300A045D841}" type="pres">
      <dgm:prSet presAssocID="{0D65E109-E2D9-5245-A995-95443BDC2127}" presName="rootText" presStyleLbl="node3" presStyleIdx="1" presStyleCnt="2">
        <dgm:presLayoutVars>
          <dgm:chPref val="3"/>
        </dgm:presLayoutVars>
      </dgm:prSet>
      <dgm:spPr/>
    </dgm:pt>
    <dgm:pt modelId="{912A2F67-96A5-554E-825C-4A8D200AD6B9}" type="pres">
      <dgm:prSet presAssocID="{0D65E109-E2D9-5245-A995-95443BDC2127}" presName="rootConnector" presStyleLbl="node3" presStyleIdx="1" presStyleCnt="2"/>
      <dgm:spPr/>
    </dgm:pt>
    <dgm:pt modelId="{95565D55-CF68-7346-A1BC-BDB2C40C06A5}" type="pres">
      <dgm:prSet presAssocID="{0D65E109-E2D9-5245-A995-95443BDC2127}" presName="hierChild4" presStyleCnt="0"/>
      <dgm:spPr/>
    </dgm:pt>
    <dgm:pt modelId="{F4C5735D-AB36-A14A-B199-24C79BDCCE04}" type="pres">
      <dgm:prSet presAssocID="{0D65E109-E2D9-5245-A995-95443BDC2127}" presName="hierChild5" presStyleCnt="0"/>
      <dgm:spPr/>
    </dgm:pt>
    <dgm:pt modelId="{04C73C2B-0D53-0447-8F82-DE7E2ABC2F5E}" type="pres">
      <dgm:prSet presAssocID="{2E32BCC5-CF4F-4F47-9471-9B26A6BBEDB3}" presName="hierChild5" presStyleCnt="0"/>
      <dgm:spPr/>
    </dgm:pt>
    <dgm:pt modelId="{83D7326F-BD9E-9346-9D31-47895C6B95C8}" type="pres">
      <dgm:prSet presAssocID="{90DBF32A-8108-8F45-AEE1-08FBCD6002CA}" presName="Name64" presStyleLbl="parChTrans1D2" presStyleIdx="1" presStyleCnt="3"/>
      <dgm:spPr/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</dgm:pt>
    <dgm:pt modelId="{FD3C68BB-D8CB-7747-BA67-E659945A456A}" type="pres">
      <dgm:prSet presAssocID="{79F416B7-7ECC-734D-8ECE-97032074E6B9}" presName="rootComposite" presStyleCnt="0"/>
      <dgm:spPr/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</dgm:pt>
    <dgm:pt modelId="{3DD5551E-483C-9743-8CCE-F48B7F507F0D}" type="pres">
      <dgm:prSet presAssocID="{79F416B7-7ECC-734D-8ECE-97032074E6B9}" presName="rootConnector" presStyleLbl="node2" presStyleIdx="1" presStyleCnt="3"/>
      <dgm:spPr/>
    </dgm:pt>
    <dgm:pt modelId="{F38A4705-CFAE-BB4A-811D-859D7DFC3980}" type="pres">
      <dgm:prSet presAssocID="{79F416B7-7ECC-734D-8ECE-97032074E6B9}" presName="hierChild4" presStyleCnt="0"/>
      <dgm:spPr/>
    </dgm:pt>
    <dgm:pt modelId="{D9465368-B3F1-B549-B325-33EE417B8163}" type="pres">
      <dgm:prSet presAssocID="{79F416B7-7ECC-734D-8ECE-97032074E6B9}" presName="hierChild5" presStyleCnt="0"/>
      <dgm:spPr/>
    </dgm:pt>
    <dgm:pt modelId="{3042DFE5-9735-744A-B3BB-3A0F9BAF8B24}" type="pres">
      <dgm:prSet presAssocID="{128112BF-4030-7947-9C53-6B0FE9F3ADAF}" presName="Name64" presStyleLbl="parChTrans1D2" presStyleIdx="2" presStyleCnt="3"/>
      <dgm:spPr/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</dgm:pt>
    <dgm:pt modelId="{EBCD5DA0-E14E-5C47-B914-DF662577CEFC}" type="pres">
      <dgm:prSet presAssocID="{AC8B9C64-BFF9-A944-9F48-6C37DDE9BAF4}" presName="rootComposite" presStyleCnt="0"/>
      <dgm:spPr/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</dgm:pt>
    <dgm:pt modelId="{6BE98E2D-14DE-1747-A87A-A7261AB160F8}" type="pres">
      <dgm:prSet presAssocID="{AC8B9C64-BFF9-A944-9F48-6C37DDE9BAF4}" presName="rootConnector" presStyleLbl="node2" presStyleIdx="2" presStyleCnt="3"/>
      <dgm:spPr/>
    </dgm:pt>
    <dgm:pt modelId="{8D65867D-5AF4-7546-9A08-8D24173160C8}" type="pres">
      <dgm:prSet presAssocID="{AC8B9C64-BFF9-A944-9F48-6C37DDE9BAF4}" presName="hierChild4" presStyleCnt="0"/>
      <dgm:spPr/>
    </dgm:pt>
    <dgm:pt modelId="{C3B9B0E3-E876-3944-87CE-0B0AD61FDF90}" type="pres">
      <dgm:prSet presAssocID="{AC8B9C64-BFF9-A944-9F48-6C37DDE9BAF4}" presName="hierChild5" presStyleCnt="0"/>
      <dgm:spPr/>
    </dgm:pt>
    <dgm:pt modelId="{6A8BC6FE-9998-2748-B960-368F9951ACD1}" type="pres">
      <dgm:prSet presAssocID="{66DC20E1-68E6-404E-9A00-620555ADC736}" presName="hierChild3" presStyleCnt="0"/>
      <dgm:spPr/>
    </dgm:pt>
  </dgm:ptLst>
  <dgm:cxnLst>
    <dgm:cxn modelId="{89B9CC02-F544-274B-AFD7-D0CAAEBB0840}" type="presOf" srcId="{34132D61-4D79-414F-A4B7-E39816984D53}" destId="{A97C6F97-2B46-FD46-B564-7E7EB786A70A}" srcOrd="1" destOrd="0" presId="urn:microsoft.com/office/officeart/2009/3/layout/HorizontalOrganizationChart#11"/>
    <dgm:cxn modelId="{84341A0A-8352-634C-8FD1-EE27803CF38A}" type="presOf" srcId="{90DBF32A-8108-8F45-AEE1-08FBCD6002CA}" destId="{83D7326F-BD9E-9346-9D31-47895C6B95C8}" srcOrd="0" destOrd="0" presId="urn:microsoft.com/office/officeart/2009/3/layout/HorizontalOrganizationChart#11"/>
    <dgm:cxn modelId="{0B37AB0E-937A-074F-AD8A-43CEA9AADDED}" type="presOf" srcId="{AC8B9C64-BFF9-A944-9F48-6C37DDE9BAF4}" destId="{6BE98E2D-14DE-1747-A87A-A7261AB160F8}" srcOrd="1" destOrd="0" presId="urn:microsoft.com/office/officeart/2009/3/layout/HorizontalOrganizationChart#11"/>
    <dgm:cxn modelId="{96979912-C880-6F43-A5BE-E4A95A456626}" type="presOf" srcId="{66DC20E1-68E6-404E-9A00-620555ADC736}" destId="{310EFFBE-6B14-CB43-A649-F2C0E39C02A0}" srcOrd="0" destOrd="0" presId="urn:microsoft.com/office/officeart/2009/3/layout/HorizontalOrganizationChart#11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9D3C2D32-AB6B-8B4D-B5EA-9E0B1C3B6906}" type="presOf" srcId="{0D65E109-E2D9-5245-A995-95443BDC2127}" destId="{D0CD57B1-9CFF-5B44-A3FF-0300A045D841}" srcOrd="0" destOrd="0" presId="urn:microsoft.com/office/officeart/2009/3/layout/HorizontalOrganizationChart#11"/>
    <dgm:cxn modelId="{DBAD0635-F9DB-BE42-B898-275D0BAA2FB2}" type="presOf" srcId="{AC8B9C64-BFF9-A944-9F48-6C37DDE9BAF4}" destId="{D4BE8BC5-9FAB-784D-9608-092FBC546049}" srcOrd="0" destOrd="0" presId="urn:microsoft.com/office/officeart/2009/3/layout/HorizontalOrganizationChart#11"/>
    <dgm:cxn modelId="{F24CF735-B388-944E-B656-5F97474CB6B3}" type="presOf" srcId="{06DE2633-143C-B44C-ADAD-9E42EF2268B0}" destId="{467603C6-46F5-7842-A5BB-A356C62CD752}" srcOrd="0" destOrd="0" presId="urn:microsoft.com/office/officeart/2009/3/layout/HorizontalOrganizationChart#11"/>
    <dgm:cxn modelId="{A467E338-E7AE-4446-A49A-B370D775DBFC}" type="presOf" srcId="{2E32BCC5-CF4F-4F47-9471-9B26A6BBEDB3}" destId="{3EA0987E-106E-AD40-ABF1-791D6B80D19B}" srcOrd="1" destOrd="0" presId="urn:microsoft.com/office/officeart/2009/3/layout/HorizontalOrganizationChart#11"/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A7604951-96B4-6547-803B-D273A8020046}" srcId="{2E32BCC5-CF4F-4F47-9471-9B26A6BBEDB3}" destId="{0D65E109-E2D9-5245-A995-95443BDC2127}" srcOrd="1" destOrd="0" parTransId="{450B49EF-5F32-6341-B572-19C94EA8307D}" sibTransId="{F99B0249-C181-8C46-8A8A-E03ECC92C966}"/>
    <dgm:cxn modelId="{26EA1C8F-5241-A241-A36C-442C63C27B33}" type="presOf" srcId="{450B49EF-5F32-6341-B572-19C94EA8307D}" destId="{4BEB0283-437A-5344-8822-1B528AF9462F}" srcOrd="0" destOrd="0" presId="urn:microsoft.com/office/officeart/2009/3/layout/HorizontalOrganizationChart#11"/>
    <dgm:cxn modelId="{9DAC9D95-39CA-E14F-BAE4-173F5FD34D62}" type="presOf" srcId="{E0E81B47-8AC3-1B43-AEBE-9D84A0F26F6C}" destId="{2906BD38-56B2-4A4D-9862-AB9EFA6E6823}" srcOrd="0" destOrd="0" presId="urn:microsoft.com/office/officeart/2009/3/layout/HorizontalOrganizationChart#11"/>
    <dgm:cxn modelId="{2DA5CD95-966A-9C47-98F6-38F9B3B46A7F}" type="presOf" srcId="{459F7B76-1F3F-044D-85C9-817C04DCDAF1}" destId="{4E7B51FF-05C8-AC47-996F-2FD76AEA9516}" srcOrd="0" destOrd="0" presId="urn:microsoft.com/office/officeart/2009/3/layout/HorizontalOrganizationChart#11"/>
    <dgm:cxn modelId="{5015939A-AFCA-4A4E-850A-5C9E639F21AE}" type="presOf" srcId="{34132D61-4D79-414F-A4B7-E39816984D53}" destId="{C974270C-A063-1F40-A440-8E1491B0147E}" srcOrd="0" destOrd="0" presId="urn:microsoft.com/office/officeart/2009/3/layout/HorizontalOrganizationChart#11"/>
    <dgm:cxn modelId="{365654A6-142E-6A48-A795-2820B4830AFE}" type="presOf" srcId="{79F416B7-7ECC-734D-8ECE-97032074E6B9}" destId="{3DD5551E-483C-9743-8CCE-F48B7F507F0D}" srcOrd="1" destOrd="0" presId="urn:microsoft.com/office/officeart/2009/3/layout/HorizontalOrganizationChart#11"/>
    <dgm:cxn modelId="{B2F0C8C0-8707-2542-AD18-8A36E6D0FDEE}" type="presOf" srcId="{0D65E109-E2D9-5245-A995-95443BDC2127}" destId="{912A2F67-96A5-554E-825C-4A8D200AD6B9}" srcOrd="1" destOrd="0" presId="urn:microsoft.com/office/officeart/2009/3/layout/HorizontalOrganizationChart#11"/>
    <dgm:cxn modelId="{D47549E4-D3FD-9748-8A88-D5238E211271}" type="presOf" srcId="{128112BF-4030-7947-9C53-6B0FE9F3ADAF}" destId="{3042DFE5-9735-744A-B3BB-3A0F9BAF8B24}" srcOrd="0" destOrd="0" presId="urn:microsoft.com/office/officeart/2009/3/layout/HorizontalOrganizationChart#11"/>
    <dgm:cxn modelId="{F1C1C6E8-C8F1-484B-8365-707D0CA6AFC2}" type="presOf" srcId="{79F416B7-7ECC-734D-8ECE-97032074E6B9}" destId="{57F1799C-9E31-2740-BAA4-93B871B0A4C3}" srcOrd="0" destOrd="0" presId="urn:microsoft.com/office/officeart/2009/3/layout/HorizontalOrganizationChart#11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B5E6B3F9-FD98-DF4C-82C2-81257B757D9E}" type="presOf" srcId="{2E32BCC5-CF4F-4F47-9471-9B26A6BBEDB3}" destId="{141E662C-C174-534F-88CC-E3784BA55203}" srcOrd="0" destOrd="0" presId="urn:microsoft.com/office/officeart/2009/3/layout/HorizontalOrganizationChart#11"/>
    <dgm:cxn modelId="{5CC122FB-5574-834A-8525-8FFFCB38C31A}" type="presOf" srcId="{66DC20E1-68E6-404E-9A00-620555ADC736}" destId="{2257B149-65DF-5345-BB8F-BEA55F28ECFE}" srcOrd="1" destOrd="0" presId="urn:microsoft.com/office/officeart/2009/3/layout/HorizontalOrganizationChart#11"/>
    <dgm:cxn modelId="{97D26EFF-B7FD-F143-A140-D98943522DFC}" srcId="{2E32BCC5-CF4F-4F47-9471-9B26A6BBEDB3}" destId="{34132D61-4D79-414F-A4B7-E39816984D53}" srcOrd="0" destOrd="0" parTransId="{06DE2633-143C-B44C-ADAD-9E42EF2268B0}" sibTransId="{04067663-6B76-244E-A413-2D7A2C2C5BBE}"/>
    <dgm:cxn modelId="{733B0BFE-E3C5-2642-B684-1B68CAA34862}" type="presParOf" srcId="{2906BD38-56B2-4A4D-9862-AB9EFA6E6823}" destId="{698781D3-ABD1-6142-9EA2-5B6505E1055B}" srcOrd="0" destOrd="0" presId="urn:microsoft.com/office/officeart/2009/3/layout/HorizontalOrganizationChart#11"/>
    <dgm:cxn modelId="{178A0F5A-ABF0-C14E-8F3D-4C13625BFB54}" type="presParOf" srcId="{698781D3-ABD1-6142-9EA2-5B6505E1055B}" destId="{BAEFB812-19D6-104E-932A-81E72E80D2DC}" srcOrd="0" destOrd="0" presId="urn:microsoft.com/office/officeart/2009/3/layout/HorizontalOrganizationChart#11"/>
    <dgm:cxn modelId="{D418F29B-F303-6441-9FA7-78300ACCAEED}" type="presParOf" srcId="{BAEFB812-19D6-104E-932A-81E72E80D2DC}" destId="{310EFFBE-6B14-CB43-A649-F2C0E39C02A0}" srcOrd="0" destOrd="0" presId="urn:microsoft.com/office/officeart/2009/3/layout/HorizontalOrganizationChart#11"/>
    <dgm:cxn modelId="{B4B877CD-31E8-A149-AFC9-BFD4F8C4991B}" type="presParOf" srcId="{BAEFB812-19D6-104E-932A-81E72E80D2DC}" destId="{2257B149-65DF-5345-BB8F-BEA55F28ECFE}" srcOrd="1" destOrd="0" presId="urn:microsoft.com/office/officeart/2009/3/layout/HorizontalOrganizationChart#11"/>
    <dgm:cxn modelId="{74A8E0E1-EC60-3341-8C56-DDE4D109BD1F}" type="presParOf" srcId="{698781D3-ABD1-6142-9EA2-5B6505E1055B}" destId="{C399088F-CE50-BD4D-A981-AFAB27928CB2}" srcOrd="1" destOrd="0" presId="urn:microsoft.com/office/officeart/2009/3/layout/HorizontalOrganizationChart#11"/>
    <dgm:cxn modelId="{F4525FC9-C27C-3F4B-9C75-7E9725639D1C}" type="presParOf" srcId="{C399088F-CE50-BD4D-A981-AFAB27928CB2}" destId="{4E7B51FF-05C8-AC47-996F-2FD76AEA9516}" srcOrd="0" destOrd="0" presId="urn:microsoft.com/office/officeart/2009/3/layout/HorizontalOrganizationChart#11"/>
    <dgm:cxn modelId="{6B768C5D-1D17-574A-B960-DF7BA5D3C660}" type="presParOf" srcId="{C399088F-CE50-BD4D-A981-AFAB27928CB2}" destId="{C1A271BD-7C8C-2641-90CB-21EBFA71428D}" srcOrd="1" destOrd="0" presId="urn:microsoft.com/office/officeart/2009/3/layout/HorizontalOrganizationChart#11"/>
    <dgm:cxn modelId="{15370CDB-0A31-0644-9035-8AB0F3C2AC08}" type="presParOf" srcId="{C1A271BD-7C8C-2641-90CB-21EBFA71428D}" destId="{5274CC5D-531E-3540-8738-46F7812F7922}" srcOrd="0" destOrd="0" presId="urn:microsoft.com/office/officeart/2009/3/layout/HorizontalOrganizationChart#11"/>
    <dgm:cxn modelId="{8EDA4F43-540C-624D-AC2D-B8CEC414DF6E}" type="presParOf" srcId="{5274CC5D-531E-3540-8738-46F7812F7922}" destId="{141E662C-C174-534F-88CC-E3784BA55203}" srcOrd="0" destOrd="0" presId="urn:microsoft.com/office/officeart/2009/3/layout/HorizontalOrganizationChart#11"/>
    <dgm:cxn modelId="{8D8CDEAE-FA2B-F342-9013-9C316342D6BB}" type="presParOf" srcId="{5274CC5D-531E-3540-8738-46F7812F7922}" destId="{3EA0987E-106E-AD40-ABF1-791D6B80D19B}" srcOrd="1" destOrd="0" presId="urn:microsoft.com/office/officeart/2009/3/layout/HorizontalOrganizationChart#11"/>
    <dgm:cxn modelId="{38049312-5366-814D-9FBF-9A7693DD6CCD}" type="presParOf" srcId="{C1A271BD-7C8C-2641-90CB-21EBFA71428D}" destId="{72E7D02C-EA41-184B-A8EA-64979B8EBEEE}" srcOrd="1" destOrd="0" presId="urn:microsoft.com/office/officeart/2009/3/layout/HorizontalOrganizationChart#11"/>
    <dgm:cxn modelId="{76452AEC-BA4A-EA4F-89D8-64CBF94BF3C8}" type="presParOf" srcId="{72E7D02C-EA41-184B-A8EA-64979B8EBEEE}" destId="{467603C6-46F5-7842-A5BB-A356C62CD752}" srcOrd="0" destOrd="0" presId="urn:microsoft.com/office/officeart/2009/3/layout/HorizontalOrganizationChart#11"/>
    <dgm:cxn modelId="{62620201-0A2B-CD45-935B-BB37F27C7C2B}" type="presParOf" srcId="{72E7D02C-EA41-184B-A8EA-64979B8EBEEE}" destId="{A38A5E6B-06E6-7641-962C-92011459F9A0}" srcOrd="1" destOrd="0" presId="urn:microsoft.com/office/officeart/2009/3/layout/HorizontalOrganizationChart#11"/>
    <dgm:cxn modelId="{D24813F1-BC92-0C4D-A12D-44B32EB851E8}" type="presParOf" srcId="{A38A5E6B-06E6-7641-962C-92011459F9A0}" destId="{B98A05BA-F574-D742-BBD2-6D533A95DD92}" srcOrd="0" destOrd="0" presId="urn:microsoft.com/office/officeart/2009/3/layout/HorizontalOrganizationChart#11"/>
    <dgm:cxn modelId="{2F2A4D22-551C-C646-8BC2-D2D354584544}" type="presParOf" srcId="{B98A05BA-F574-D742-BBD2-6D533A95DD92}" destId="{C974270C-A063-1F40-A440-8E1491B0147E}" srcOrd="0" destOrd="0" presId="urn:microsoft.com/office/officeart/2009/3/layout/HorizontalOrganizationChart#11"/>
    <dgm:cxn modelId="{88B616C1-D664-634B-BC36-7E4BCDC5F8FE}" type="presParOf" srcId="{B98A05BA-F574-D742-BBD2-6D533A95DD92}" destId="{A97C6F97-2B46-FD46-B564-7E7EB786A70A}" srcOrd="1" destOrd="0" presId="urn:microsoft.com/office/officeart/2009/3/layout/HorizontalOrganizationChart#11"/>
    <dgm:cxn modelId="{71AE6CB1-00F1-574C-86F5-B0C41FFD81CA}" type="presParOf" srcId="{A38A5E6B-06E6-7641-962C-92011459F9A0}" destId="{E609E030-E63A-B04C-BC4B-DF4E16EED326}" srcOrd="1" destOrd="0" presId="urn:microsoft.com/office/officeart/2009/3/layout/HorizontalOrganizationChart#11"/>
    <dgm:cxn modelId="{11320325-0139-5E4A-98F4-F04EF99AB56E}" type="presParOf" srcId="{A38A5E6B-06E6-7641-962C-92011459F9A0}" destId="{2AD99557-7973-4847-9F0D-537EF5E7FAF2}" srcOrd="2" destOrd="0" presId="urn:microsoft.com/office/officeart/2009/3/layout/HorizontalOrganizationChart#11"/>
    <dgm:cxn modelId="{C39991A7-A601-8342-A6FD-CBA4EB20A358}" type="presParOf" srcId="{72E7D02C-EA41-184B-A8EA-64979B8EBEEE}" destId="{4BEB0283-437A-5344-8822-1B528AF9462F}" srcOrd="2" destOrd="0" presId="urn:microsoft.com/office/officeart/2009/3/layout/HorizontalOrganizationChart#11"/>
    <dgm:cxn modelId="{6513B95A-20F0-E44C-B7C4-CE5DB995C0B9}" type="presParOf" srcId="{72E7D02C-EA41-184B-A8EA-64979B8EBEEE}" destId="{C4DB4389-D771-8347-A7C0-904342D84B4B}" srcOrd="3" destOrd="0" presId="urn:microsoft.com/office/officeart/2009/3/layout/HorizontalOrganizationChart#11"/>
    <dgm:cxn modelId="{8AC214D4-9DE5-1D44-BE46-98AC1EAF5071}" type="presParOf" srcId="{C4DB4389-D771-8347-A7C0-904342D84B4B}" destId="{2BE79771-F9DA-714B-BC1C-AF2D3494E0C9}" srcOrd="0" destOrd="0" presId="urn:microsoft.com/office/officeart/2009/3/layout/HorizontalOrganizationChart#11"/>
    <dgm:cxn modelId="{622C9D98-77BD-5640-B9EA-F1AF873A104B}" type="presParOf" srcId="{2BE79771-F9DA-714B-BC1C-AF2D3494E0C9}" destId="{D0CD57B1-9CFF-5B44-A3FF-0300A045D841}" srcOrd="0" destOrd="0" presId="urn:microsoft.com/office/officeart/2009/3/layout/HorizontalOrganizationChart#11"/>
    <dgm:cxn modelId="{BFD334D3-2B54-F941-9195-06828613ACA8}" type="presParOf" srcId="{2BE79771-F9DA-714B-BC1C-AF2D3494E0C9}" destId="{912A2F67-96A5-554E-825C-4A8D200AD6B9}" srcOrd="1" destOrd="0" presId="urn:microsoft.com/office/officeart/2009/3/layout/HorizontalOrganizationChart#11"/>
    <dgm:cxn modelId="{90458603-C161-3D43-AB51-93975E8506D3}" type="presParOf" srcId="{C4DB4389-D771-8347-A7C0-904342D84B4B}" destId="{95565D55-CF68-7346-A1BC-BDB2C40C06A5}" srcOrd="1" destOrd="0" presId="urn:microsoft.com/office/officeart/2009/3/layout/HorizontalOrganizationChart#11"/>
    <dgm:cxn modelId="{70C9A7F4-79BA-1D41-990E-7AA9E95AC8BD}" type="presParOf" srcId="{C4DB4389-D771-8347-A7C0-904342D84B4B}" destId="{F4C5735D-AB36-A14A-B199-24C79BDCCE04}" srcOrd="2" destOrd="0" presId="urn:microsoft.com/office/officeart/2009/3/layout/HorizontalOrganizationChart#11"/>
    <dgm:cxn modelId="{C45BE415-5BC7-2341-9D30-97692E57BFD7}" type="presParOf" srcId="{C1A271BD-7C8C-2641-90CB-21EBFA71428D}" destId="{04C73C2B-0D53-0447-8F82-DE7E2ABC2F5E}" srcOrd="2" destOrd="0" presId="urn:microsoft.com/office/officeart/2009/3/layout/HorizontalOrganizationChart#11"/>
    <dgm:cxn modelId="{2820B1EB-52D6-014B-96A4-3E6D37E28037}" type="presParOf" srcId="{C399088F-CE50-BD4D-A981-AFAB27928CB2}" destId="{83D7326F-BD9E-9346-9D31-47895C6B95C8}" srcOrd="2" destOrd="0" presId="urn:microsoft.com/office/officeart/2009/3/layout/HorizontalOrganizationChart#11"/>
    <dgm:cxn modelId="{E4459C58-38FE-DB4F-ADA5-B232F78E1EA9}" type="presParOf" srcId="{C399088F-CE50-BD4D-A981-AFAB27928CB2}" destId="{064AE4FB-4D02-2746-911E-DB2EB3858A9B}" srcOrd="3" destOrd="0" presId="urn:microsoft.com/office/officeart/2009/3/layout/HorizontalOrganizationChart#11"/>
    <dgm:cxn modelId="{AB4B8280-A52B-AE42-8692-C77009D17A66}" type="presParOf" srcId="{064AE4FB-4D02-2746-911E-DB2EB3858A9B}" destId="{FD3C68BB-D8CB-7747-BA67-E659945A456A}" srcOrd="0" destOrd="0" presId="urn:microsoft.com/office/officeart/2009/3/layout/HorizontalOrganizationChart#11"/>
    <dgm:cxn modelId="{375E8394-927F-9847-B0D2-98A03FEF9802}" type="presParOf" srcId="{FD3C68BB-D8CB-7747-BA67-E659945A456A}" destId="{57F1799C-9E31-2740-BAA4-93B871B0A4C3}" srcOrd="0" destOrd="0" presId="urn:microsoft.com/office/officeart/2009/3/layout/HorizontalOrganizationChart#11"/>
    <dgm:cxn modelId="{C50921EC-872D-4243-904F-90AE9378DD18}" type="presParOf" srcId="{FD3C68BB-D8CB-7747-BA67-E659945A456A}" destId="{3DD5551E-483C-9743-8CCE-F48B7F507F0D}" srcOrd="1" destOrd="0" presId="urn:microsoft.com/office/officeart/2009/3/layout/HorizontalOrganizationChart#11"/>
    <dgm:cxn modelId="{8A156EE1-2722-0144-9E83-D04C9C178F44}" type="presParOf" srcId="{064AE4FB-4D02-2746-911E-DB2EB3858A9B}" destId="{F38A4705-CFAE-BB4A-811D-859D7DFC3980}" srcOrd="1" destOrd="0" presId="urn:microsoft.com/office/officeart/2009/3/layout/HorizontalOrganizationChart#11"/>
    <dgm:cxn modelId="{9493CB12-0AB3-5340-8E16-6D74217D0F72}" type="presParOf" srcId="{064AE4FB-4D02-2746-911E-DB2EB3858A9B}" destId="{D9465368-B3F1-B549-B325-33EE417B8163}" srcOrd="2" destOrd="0" presId="urn:microsoft.com/office/officeart/2009/3/layout/HorizontalOrganizationChart#11"/>
    <dgm:cxn modelId="{B0C17993-F1A9-E240-9463-0DA8CF2F0A8F}" type="presParOf" srcId="{C399088F-CE50-BD4D-A981-AFAB27928CB2}" destId="{3042DFE5-9735-744A-B3BB-3A0F9BAF8B24}" srcOrd="4" destOrd="0" presId="urn:microsoft.com/office/officeart/2009/3/layout/HorizontalOrganizationChart#11"/>
    <dgm:cxn modelId="{EE8F5527-3FAE-C943-9A2D-FD024F799C80}" type="presParOf" srcId="{C399088F-CE50-BD4D-A981-AFAB27928CB2}" destId="{3E607B34-A92E-AB48-B453-CAD18C4A1DB3}" srcOrd="5" destOrd="0" presId="urn:microsoft.com/office/officeart/2009/3/layout/HorizontalOrganizationChart#11"/>
    <dgm:cxn modelId="{3B2E9786-C104-E448-86AB-3B0BEA74E062}" type="presParOf" srcId="{3E607B34-A92E-AB48-B453-CAD18C4A1DB3}" destId="{EBCD5DA0-E14E-5C47-B914-DF662577CEFC}" srcOrd="0" destOrd="0" presId="urn:microsoft.com/office/officeart/2009/3/layout/HorizontalOrganizationChart#11"/>
    <dgm:cxn modelId="{F8208610-8E0A-AF4D-B1CF-40866025021B}" type="presParOf" srcId="{EBCD5DA0-E14E-5C47-B914-DF662577CEFC}" destId="{D4BE8BC5-9FAB-784D-9608-092FBC546049}" srcOrd="0" destOrd="0" presId="urn:microsoft.com/office/officeart/2009/3/layout/HorizontalOrganizationChart#11"/>
    <dgm:cxn modelId="{050B71C1-6BF5-A14E-95AA-A81A14BC7681}" type="presParOf" srcId="{EBCD5DA0-E14E-5C47-B914-DF662577CEFC}" destId="{6BE98E2D-14DE-1747-A87A-A7261AB160F8}" srcOrd="1" destOrd="0" presId="urn:microsoft.com/office/officeart/2009/3/layout/HorizontalOrganizationChart#11"/>
    <dgm:cxn modelId="{D51456B2-CB22-6A4F-9989-AAF9C5AF7CBF}" type="presParOf" srcId="{3E607B34-A92E-AB48-B453-CAD18C4A1DB3}" destId="{8D65867D-5AF4-7546-9A08-8D24173160C8}" srcOrd="1" destOrd="0" presId="urn:microsoft.com/office/officeart/2009/3/layout/HorizontalOrganizationChart#11"/>
    <dgm:cxn modelId="{7BABD8FC-3185-A74A-AE54-39CA7F4F0811}" type="presParOf" srcId="{3E607B34-A92E-AB48-B453-CAD18C4A1DB3}" destId="{C3B9B0E3-E876-3944-87CE-0B0AD61FDF90}" srcOrd="2" destOrd="0" presId="urn:microsoft.com/office/officeart/2009/3/layout/HorizontalOrganizationChart#11"/>
    <dgm:cxn modelId="{10D35F34-E007-9E48-94ED-B37912D88546}" type="presParOf" srcId="{698781D3-ABD1-6142-9EA2-5B6505E1055B}" destId="{6A8BC6FE-9998-2748-B960-368F9951ACD1}" srcOrd="2" destOrd="0" presId="urn:microsoft.com/office/officeart/2009/3/layout/HorizontalOrganizationChart#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12" loCatId="" qsTypeId="urn:microsoft.com/office/officeart/2005/8/quickstyle/simple1#36" qsCatId="simple" csTypeId="urn:microsoft.com/office/officeart/2005/8/colors/accent5_1#36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34132D61-4D79-414F-A4B7-E39816984D53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唯物和唯心</a:t>
          </a:r>
        </a:p>
      </dgm:t>
    </dgm:pt>
    <dgm:pt modelId="{06DE2633-143C-B44C-ADAD-9E42EF2268B0}" type="par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4067663-6B76-244E-A413-2D7A2C2C5BBE}" type="sib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D65E109-E2D9-5245-A995-95443BDC2127}">
      <dgm:prSet/>
      <dgm:spPr/>
      <dgm:t>
        <a:bodyPr/>
        <a:lstStyle/>
        <a:p>
          <a:r>
            <a:rPr lang="zh-CN" altLang="en-US" dirty="0"/>
            <a:t>物质</a:t>
          </a:r>
        </a:p>
      </dgm:t>
    </dgm:pt>
    <dgm:pt modelId="{450B49EF-5F32-6341-B572-19C94EA8307D}" type="par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F99B0249-C181-8C46-8A8A-E03ECC92C966}" type="sib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98781D3-ABD1-6142-9EA2-5B6505E1055B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BAEFB812-19D6-104E-932A-81E72E80D2DC}" type="pres">
      <dgm:prSet presAssocID="{66DC20E1-68E6-404E-9A00-620555ADC736}" presName="rootComposite1" presStyleCnt="0"/>
      <dgm:spPr/>
    </dgm:pt>
    <dgm:pt modelId="{310EFFBE-6B14-CB43-A649-F2C0E39C02A0}" type="pres">
      <dgm:prSet presAssocID="{66DC20E1-68E6-404E-9A00-620555ADC736}" presName="rootText1" presStyleLbl="node0" presStyleIdx="0" presStyleCnt="1" custScaleX="155924" custScaleY="123697">
        <dgm:presLayoutVars>
          <dgm:chPref val="3"/>
        </dgm:presLayoutVars>
      </dgm:prSet>
      <dgm:spPr/>
    </dgm:pt>
    <dgm:pt modelId="{2257B149-65DF-5345-BB8F-BEA55F28ECFE}" type="pres">
      <dgm:prSet presAssocID="{66DC20E1-68E6-404E-9A00-620555ADC736}" presName="rootConnector1" presStyleLbl="node1" presStyleIdx="0" presStyleCnt="0"/>
      <dgm:spPr/>
    </dgm:pt>
    <dgm:pt modelId="{C399088F-CE50-BD4D-A981-AFAB27928CB2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</dgm:pt>
    <dgm:pt modelId="{5274CC5D-531E-3540-8738-46F7812F7922}" type="pres">
      <dgm:prSet presAssocID="{2E32BCC5-CF4F-4F47-9471-9B26A6BBEDB3}" presName="rootComposite" presStyleCnt="0"/>
      <dgm:spPr/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</dgm:pt>
    <dgm:pt modelId="{3EA0987E-106E-AD40-ABF1-791D6B80D19B}" type="pres">
      <dgm:prSet presAssocID="{2E32BCC5-CF4F-4F47-9471-9B26A6BBEDB3}" presName="rootConnector" presStyleLbl="node2" presStyleIdx="0" presStyleCnt="3"/>
      <dgm:spPr/>
    </dgm:pt>
    <dgm:pt modelId="{72E7D02C-EA41-184B-A8EA-64979B8EBEEE}" type="pres">
      <dgm:prSet presAssocID="{2E32BCC5-CF4F-4F47-9471-9B26A6BBEDB3}" presName="hierChild4" presStyleCnt="0"/>
      <dgm:spPr/>
    </dgm:pt>
    <dgm:pt modelId="{467603C6-46F5-7842-A5BB-A356C62CD752}" type="pres">
      <dgm:prSet presAssocID="{06DE2633-143C-B44C-ADAD-9E42EF2268B0}" presName="Name64" presStyleLbl="parChTrans1D3" presStyleIdx="0" presStyleCnt="2"/>
      <dgm:spPr/>
    </dgm:pt>
    <dgm:pt modelId="{A38A5E6B-06E6-7641-962C-92011459F9A0}" type="pres">
      <dgm:prSet presAssocID="{34132D61-4D79-414F-A4B7-E39816984D53}" presName="hierRoot2" presStyleCnt="0">
        <dgm:presLayoutVars>
          <dgm:hierBranch val="init"/>
        </dgm:presLayoutVars>
      </dgm:prSet>
      <dgm:spPr/>
    </dgm:pt>
    <dgm:pt modelId="{B98A05BA-F574-D742-BBD2-6D533A95DD92}" type="pres">
      <dgm:prSet presAssocID="{34132D61-4D79-414F-A4B7-E39816984D53}" presName="rootComposite" presStyleCnt="0"/>
      <dgm:spPr/>
    </dgm:pt>
    <dgm:pt modelId="{C974270C-A063-1F40-A440-8E1491B0147E}" type="pres">
      <dgm:prSet presAssocID="{34132D61-4D79-414F-A4B7-E39816984D53}" presName="rootText" presStyleLbl="node3" presStyleIdx="0" presStyleCnt="2">
        <dgm:presLayoutVars>
          <dgm:chPref val="3"/>
        </dgm:presLayoutVars>
      </dgm:prSet>
      <dgm:spPr/>
    </dgm:pt>
    <dgm:pt modelId="{A97C6F97-2B46-FD46-B564-7E7EB786A70A}" type="pres">
      <dgm:prSet presAssocID="{34132D61-4D79-414F-A4B7-E39816984D53}" presName="rootConnector" presStyleLbl="node3" presStyleIdx="0" presStyleCnt="2"/>
      <dgm:spPr/>
    </dgm:pt>
    <dgm:pt modelId="{E609E030-E63A-B04C-BC4B-DF4E16EED326}" type="pres">
      <dgm:prSet presAssocID="{34132D61-4D79-414F-A4B7-E39816984D53}" presName="hierChild4" presStyleCnt="0"/>
      <dgm:spPr/>
    </dgm:pt>
    <dgm:pt modelId="{2AD99557-7973-4847-9F0D-537EF5E7FAF2}" type="pres">
      <dgm:prSet presAssocID="{34132D61-4D79-414F-A4B7-E39816984D53}" presName="hierChild5" presStyleCnt="0"/>
      <dgm:spPr/>
    </dgm:pt>
    <dgm:pt modelId="{4BEB0283-437A-5344-8822-1B528AF9462F}" type="pres">
      <dgm:prSet presAssocID="{450B49EF-5F32-6341-B572-19C94EA8307D}" presName="Name64" presStyleLbl="parChTrans1D3" presStyleIdx="1" presStyleCnt="2"/>
      <dgm:spPr/>
    </dgm:pt>
    <dgm:pt modelId="{C4DB4389-D771-8347-A7C0-904342D84B4B}" type="pres">
      <dgm:prSet presAssocID="{0D65E109-E2D9-5245-A995-95443BDC2127}" presName="hierRoot2" presStyleCnt="0">
        <dgm:presLayoutVars>
          <dgm:hierBranch val="init"/>
        </dgm:presLayoutVars>
      </dgm:prSet>
      <dgm:spPr/>
    </dgm:pt>
    <dgm:pt modelId="{2BE79771-F9DA-714B-BC1C-AF2D3494E0C9}" type="pres">
      <dgm:prSet presAssocID="{0D65E109-E2D9-5245-A995-95443BDC2127}" presName="rootComposite" presStyleCnt="0"/>
      <dgm:spPr/>
    </dgm:pt>
    <dgm:pt modelId="{D0CD57B1-9CFF-5B44-A3FF-0300A045D841}" type="pres">
      <dgm:prSet presAssocID="{0D65E109-E2D9-5245-A995-95443BDC2127}" presName="rootText" presStyleLbl="node3" presStyleIdx="1" presStyleCnt="2">
        <dgm:presLayoutVars>
          <dgm:chPref val="3"/>
        </dgm:presLayoutVars>
      </dgm:prSet>
      <dgm:spPr/>
    </dgm:pt>
    <dgm:pt modelId="{912A2F67-96A5-554E-825C-4A8D200AD6B9}" type="pres">
      <dgm:prSet presAssocID="{0D65E109-E2D9-5245-A995-95443BDC2127}" presName="rootConnector" presStyleLbl="node3" presStyleIdx="1" presStyleCnt="2"/>
      <dgm:spPr/>
    </dgm:pt>
    <dgm:pt modelId="{95565D55-CF68-7346-A1BC-BDB2C40C06A5}" type="pres">
      <dgm:prSet presAssocID="{0D65E109-E2D9-5245-A995-95443BDC2127}" presName="hierChild4" presStyleCnt="0"/>
      <dgm:spPr/>
    </dgm:pt>
    <dgm:pt modelId="{F4C5735D-AB36-A14A-B199-24C79BDCCE04}" type="pres">
      <dgm:prSet presAssocID="{0D65E109-E2D9-5245-A995-95443BDC2127}" presName="hierChild5" presStyleCnt="0"/>
      <dgm:spPr/>
    </dgm:pt>
    <dgm:pt modelId="{04C73C2B-0D53-0447-8F82-DE7E2ABC2F5E}" type="pres">
      <dgm:prSet presAssocID="{2E32BCC5-CF4F-4F47-9471-9B26A6BBEDB3}" presName="hierChild5" presStyleCnt="0"/>
      <dgm:spPr/>
    </dgm:pt>
    <dgm:pt modelId="{83D7326F-BD9E-9346-9D31-47895C6B95C8}" type="pres">
      <dgm:prSet presAssocID="{90DBF32A-8108-8F45-AEE1-08FBCD6002CA}" presName="Name64" presStyleLbl="parChTrans1D2" presStyleIdx="1" presStyleCnt="3"/>
      <dgm:spPr/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</dgm:pt>
    <dgm:pt modelId="{FD3C68BB-D8CB-7747-BA67-E659945A456A}" type="pres">
      <dgm:prSet presAssocID="{79F416B7-7ECC-734D-8ECE-97032074E6B9}" presName="rootComposite" presStyleCnt="0"/>
      <dgm:spPr/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</dgm:pt>
    <dgm:pt modelId="{3DD5551E-483C-9743-8CCE-F48B7F507F0D}" type="pres">
      <dgm:prSet presAssocID="{79F416B7-7ECC-734D-8ECE-97032074E6B9}" presName="rootConnector" presStyleLbl="node2" presStyleIdx="1" presStyleCnt="3"/>
      <dgm:spPr/>
    </dgm:pt>
    <dgm:pt modelId="{F38A4705-CFAE-BB4A-811D-859D7DFC3980}" type="pres">
      <dgm:prSet presAssocID="{79F416B7-7ECC-734D-8ECE-97032074E6B9}" presName="hierChild4" presStyleCnt="0"/>
      <dgm:spPr/>
    </dgm:pt>
    <dgm:pt modelId="{D9465368-B3F1-B549-B325-33EE417B8163}" type="pres">
      <dgm:prSet presAssocID="{79F416B7-7ECC-734D-8ECE-97032074E6B9}" presName="hierChild5" presStyleCnt="0"/>
      <dgm:spPr/>
    </dgm:pt>
    <dgm:pt modelId="{3042DFE5-9735-744A-B3BB-3A0F9BAF8B24}" type="pres">
      <dgm:prSet presAssocID="{128112BF-4030-7947-9C53-6B0FE9F3ADAF}" presName="Name64" presStyleLbl="parChTrans1D2" presStyleIdx="2" presStyleCnt="3"/>
      <dgm:spPr/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</dgm:pt>
    <dgm:pt modelId="{EBCD5DA0-E14E-5C47-B914-DF662577CEFC}" type="pres">
      <dgm:prSet presAssocID="{AC8B9C64-BFF9-A944-9F48-6C37DDE9BAF4}" presName="rootComposite" presStyleCnt="0"/>
      <dgm:spPr/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</dgm:pt>
    <dgm:pt modelId="{6BE98E2D-14DE-1747-A87A-A7261AB160F8}" type="pres">
      <dgm:prSet presAssocID="{AC8B9C64-BFF9-A944-9F48-6C37DDE9BAF4}" presName="rootConnector" presStyleLbl="node2" presStyleIdx="2" presStyleCnt="3"/>
      <dgm:spPr/>
    </dgm:pt>
    <dgm:pt modelId="{8D65867D-5AF4-7546-9A08-8D24173160C8}" type="pres">
      <dgm:prSet presAssocID="{AC8B9C64-BFF9-A944-9F48-6C37DDE9BAF4}" presName="hierChild4" presStyleCnt="0"/>
      <dgm:spPr/>
    </dgm:pt>
    <dgm:pt modelId="{C3B9B0E3-E876-3944-87CE-0B0AD61FDF90}" type="pres">
      <dgm:prSet presAssocID="{AC8B9C64-BFF9-A944-9F48-6C37DDE9BAF4}" presName="hierChild5" presStyleCnt="0"/>
      <dgm:spPr/>
    </dgm:pt>
    <dgm:pt modelId="{6A8BC6FE-9998-2748-B960-368F9951ACD1}" type="pres">
      <dgm:prSet presAssocID="{66DC20E1-68E6-404E-9A00-620555ADC736}" presName="hierChild3" presStyleCnt="0"/>
      <dgm:spPr/>
    </dgm:pt>
  </dgm:ptLst>
  <dgm:cxnLst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21A3D217-7D27-CA42-A6C5-993C2883D573}" type="presOf" srcId="{66DC20E1-68E6-404E-9A00-620555ADC736}" destId="{310EFFBE-6B14-CB43-A649-F2C0E39C02A0}" srcOrd="0" destOrd="0" presId="urn:microsoft.com/office/officeart/2009/3/layout/HorizontalOrganizationChart#12"/>
    <dgm:cxn modelId="{0241701C-6EBD-B445-85F1-D0BCA4F14D0C}" type="presOf" srcId="{79F416B7-7ECC-734D-8ECE-97032074E6B9}" destId="{3DD5551E-483C-9743-8CCE-F48B7F507F0D}" srcOrd="1" destOrd="0" presId="urn:microsoft.com/office/officeart/2009/3/layout/HorizontalOrganizationChart#12"/>
    <dgm:cxn modelId="{4EE47B32-44CC-B342-9FFE-3E7355F1E22F}" type="presOf" srcId="{06DE2633-143C-B44C-ADAD-9E42EF2268B0}" destId="{467603C6-46F5-7842-A5BB-A356C62CD752}" srcOrd="0" destOrd="0" presId="urn:microsoft.com/office/officeart/2009/3/layout/HorizontalOrganizationChart#12"/>
    <dgm:cxn modelId="{1F89B733-43DA-9F4C-BBE5-B0E7E2CB9BF7}" type="presOf" srcId="{450B49EF-5F32-6341-B572-19C94EA8307D}" destId="{4BEB0283-437A-5344-8822-1B528AF9462F}" srcOrd="0" destOrd="0" presId="urn:microsoft.com/office/officeart/2009/3/layout/HorizontalOrganizationChart#12"/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63BD1963-3723-4B4F-9277-752FA11764B9}" type="presOf" srcId="{0D65E109-E2D9-5245-A995-95443BDC2127}" destId="{D0CD57B1-9CFF-5B44-A3FF-0300A045D841}" srcOrd="0" destOrd="0" presId="urn:microsoft.com/office/officeart/2009/3/layout/HorizontalOrganizationChart#12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DC99634F-85D2-854C-9158-F9E05D7673CE}" type="presOf" srcId="{90DBF32A-8108-8F45-AEE1-08FBCD6002CA}" destId="{83D7326F-BD9E-9346-9D31-47895C6B95C8}" srcOrd="0" destOrd="0" presId="urn:microsoft.com/office/officeart/2009/3/layout/HorizontalOrganizationChart#12"/>
    <dgm:cxn modelId="{A7604951-96B4-6547-803B-D273A8020046}" srcId="{2E32BCC5-CF4F-4F47-9471-9B26A6BBEDB3}" destId="{0D65E109-E2D9-5245-A995-95443BDC2127}" srcOrd="1" destOrd="0" parTransId="{450B49EF-5F32-6341-B572-19C94EA8307D}" sibTransId="{F99B0249-C181-8C46-8A8A-E03ECC92C966}"/>
    <dgm:cxn modelId="{850F0253-C1CA-A04F-B839-AA364FD62C3E}" type="presOf" srcId="{E0E81B47-8AC3-1B43-AEBE-9D84A0F26F6C}" destId="{2906BD38-56B2-4A4D-9862-AB9EFA6E6823}" srcOrd="0" destOrd="0" presId="urn:microsoft.com/office/officeart/2009/3/layout/HorizontalOrganizationChart#12"/>
    <dgm:cxn modelId="{2377FF5A-9D5B-084D-AEC2-9D3E20E05383}" type="presOf" srcId="{128112BF-4030-7947-9C53-6B0FE9F3ADAF}" destId="{3042DFE5-9735-744A-B3BB-3A0F9BAF8B24}" srcOrd="0" destOrd="0" presId="urn:microsoft.com/office/officeart/2009/3/layout/HorizontalOrganizationChart#12"/>
    <dgm:cxn modelId="{226D529D-FB3D-9A44-86F4-9DA34AF54979}" type="presOf" srcId="{AC8B9C64-BFF9-A944-9F48-6C37DDE9BAF4}" destId="{D4BE8BC5-9FAB-784D-9608-092FBC546049}" srcOrd="0" destOrd="0" presId="urn:microsoft.com/office/officeart/2009/3/layout/HorizontalOrganizationChart#12"/>
    <dgm:cxn modelId="{0B9E54A1-EAF3-3044-A391-C81E09BC580A}" type="presOf" srcId="{AC8B9C64-BFF9-A944-9F48-6C37DDE9BAF4}" destId="{6BE98E2D-14DE-1747-A87A-A7261AB160F8}" srcOrd="1" destOrd="0" presId="urn:microsoft.com/office/officeart/2009/3/layout/HorizontalOrganizationChart#12"/>
    <dgm:cxn modelId="{E6C654A8-1F82-6547-A30B-DA8C38FB0181}" type="presOf" srcId="{34132D61-4D79-414F-A4B7-E39816984D53}" destId="{A97C6F97-2B46-FD46-B564-7E7EB786A70A}" srcOrd="1" destOrd="0" presId="urn:microsoft.com/office/officeart/2009/3/layout/HorizontalOrganizationChart#12"/>
    <dgm:cxn modelId="{7055C2A9-A6DE-FC4C-A031-310EFBF8E605}" type="presOf" srcId="{34132D61-4D79-414F-A4B7-E39816984D53}" destId="{C974270C-A063-1F40-A440-8E1491B0147E}" srcOrd="0" destOrd="0" presId="urn:microsoft.com/office/officeart/2009/3/layout/HorizontalOrganizationChart#12"/>
    <dgm:cxn modelId="{77A6B1B2-3B48-4D45-AC00-C0C011E36119}" type="presOf" srcId="{459F7B76-1F3F-044D-85C9-817C04DCDAF1}" destId="{4E7B51FF-05C8-AC47-996F-2FD76AEA9516}" srcOrd="0" destOrd="0" presId="urn:microsoft.com/office/officeart/2009/3/layout/HorizontalOrganizationChart#12"/>
    <dgm:cxn modelId="{EA6013B6-9EE1-2A44-939F-F2BDDB0CA042}" type="presOf" srcId="{66DC20E1-68E6-404E-9A00-620555ADC736}" destId="{2257B149-65DF-5345-BB8F-BEA55F28ECFE}" srcOrd="1" destOrd="0" presId="urn:microsoft.com/office/officeart/2009/3/layout/HorizontalOrganizationChart#12"/>
    <dgm:cxn modelId="{B71CD0B7-2EEE-3444-96DA-3D313F4C6135}" type="presOf" srcId="{2E32BCC5-CF4F-4F47-9471-9B26A6BBEDB3}" destId="{3EA0987E-106E-AD40-ABF1-791D6B80D19B}" srcOrd="1" destOrd="0" presId="urn:microsoft.com/office/officeart/2009/3/layout/HorizontalOrganizationChart#12"/>
    <dgm:cxn modelId="{83B158CB-F64B-8440-BF58-95A9AF48B930}" type="presOf" srcId="{2E32BCC5-CF4F-4F47-9471-9B26A6BBEDB3}" destId="{141E662C-C174-534F-88CC-E3784BA55203}" srcOrd="0" destOrd="0" presId="urn:microsoft.com/office/officeart/2009/3/layout/HorizontalOrganizationChart#12"/>
    <dgm:cxn modelId="{9263B3DE-A58F-CF4A-A09A-08FD720EEACD}" type="presOf" srcId="{79F416B7-7ECC-734D-8ECE-97032074E6B9}" destId="{57F1799C-9E31-2740-BAA4-93B871B0A4C3}" srcOrd="0" destOrd="0" presId="urn:microsoft.com/office/officeart/2009/3/layout/HorizontalOrganizationChart#12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689E98FE-778D-A54B-B4E1-51D1EDD67B27}" type="presOf" srcId="{0D65E109-E2D9-5245-A995-95443BDC2127}" destId="{912A2F67-96A5-554E-825C-4A8D200AD6B9}" srcOrd="1" destOrd="0" presId="urn:microsoft.com/office/officeart/2009/3/layout/HorizontalOrganizationChart#12"/>
    <dgm:cxn modelId="{97D26EFF-B7FD-F143-A140-D98943522DFC}" srcId="{2E32BCC5-CF4F-4F47-9471-9B26A6BBEDB3}" destId="{34132D61-4D79-414F-A4B7-E39816984D53}" srcOrd="0" destOrd="0" parTransId="{06DE2633-143C-B44C-ADAD-9E42EF2268B0}" sibTransId="{04067663-6B76-244E-A413-2D7A2C2C5BBE}"/>
    <dgm:cxn modelId="{DBB2F546-11B3-0044-8E70-E14396C63DA1}" type="presParOf" srcId="{2906BD38-56B2-4A4D-9862-AB9EFA6E6823}" destId="{698781D3-ABD1-6142-9EA2-5B6505E1055B}" srcOrd="0" destOrd="0" presId="urn:microsoft.com/office/officeart/2009/3/layout/HorizontalOrganizationChart#12"/>
    <dgm:cxn modelId="{945353BC-E77F-BF4C-97EF-974BF7FF0415}" type="presParOf" srcId="{698781D3-ABD1-6142-9EA2-5B6505E1055B}" destId="{BAEFB812-19D6-104E-932A-81E72E80D2DC}" srcOrd="0" destOrd="0" presId="urn:microsoft.com/office/officeart/2009/3/layout/HorizontalOrganizationChart#12"/>
    <dgm:cxn modelId="{BF3CEA10-5DA0-9A4C-9895-375DCBB0C967}" type="presParOf" srcId="{BAEFB812-19D6-104E-932A-81E72E80D2DC}" destId="{310EFFBE-6B14-CB43-A649-F2C0E39C02A0}" srcOrd="0" destOrd="0" presId="urn:microsoft.com/office/officeart/2009/3/layout/HorizontalOrganizationChart#12"/>
    <dgm:cxn modelId="{1755E5E2-1470-FC46-B5EE-7FB6C48217BE}" type="presParOf" srcId="{BAEFB812-19D6-104E-932A-81E72E80D2DC}" destId="{2257B149-65DF-5345-BB8F-BEA55F28ECFE}" srcOrd="1" destOrd="0" presId="urn:microsoft.com/office/officeart/2009/3/layout/HorizontalOrganizationChart#12"/>
    <dgm:cxn modelId="{F4B9E538-175F-104C-856D-8799907A3BCE}" type="presParOf" srcId="{698781D3-ABD1-6142-9EA2-5B6505E1055B}" destId="{C399088F-CE50-BD4D-A981-AFAB27928CB2}" srcOrd="1" destOrd="0" presId="urn:microsoft.com/office/officeart/2009/3/layout/HorizontalOrganizationChart#12"/>
    <dgm:cxn modelId="{64E4DC2D-CAF8-0F4D-BBF1-53DB2E322FFD}" type="presParOf" srcId="{C399088F-CE50-BD4D-A981-AFAB27928CB2}" destId="{4E7B51FF-05C8-AC47-996F-2FD76AEA9516}" srcOrd="0" destOrd="0" presId="urn:microsoft.com/office/officeart/2009/3/layout/HorizontalOrganizationChart#12"/>
    <dgm:cxn modelId="{E8D1C1C7-6896-2243-AB1B-496EED8F463E}" type="presParOf" srcId="{C399088F-CE50-BD4D-A981-AFAB27928CB2}" destId="{C1A271BD-7C8C-2641-90CB-21EBFA71428D}" srcOrd="1" destOrd="0" presId="urn:microsoft.com/office/officeart/2009/3/layout/HorizontalOrganizationChart#12"/>
    <dgm:cxn modelId="{A00A0B2E-9932-3840-BF91-6A6BE5AC7018}" type="presParOf" srcId="{C1A271BD-7C8C-2641-90CB-21EBFA71428D}" destId="{5274CC5D-531E-3540-8738-46F7812F7922}" srcOrd="0" destOrd="0" presId="urn:microsoft.com/office/officeart/2009/3/layout/HorizontalOrganizationChart#12"/>
    <dgm:cxn modelId="{5F36A77A-03CC-5849-900A-B58C191E7F03}" type="presParOf" srcId="{5274CC5D-531E-3540-8738-46F7812F7922}" destId="{141E662C-C174-534F-88CC-E3784BA55203}" srcOrd="0" destOrd="0" presId="urn:microsoft.com/office/officeart/2009/3/layout/HorizontalOrganizationChart#12"/>
    <dgm:cxn modelId="{6B6CFA50-B44A-7046-A283-57CD4F2BA509}" type="presParOf" srcId="{5274CC5D-531E-3540-8738-46F7812F7922}" destId="{3EA0987E-106E-AD40-ABF1-791D6B80D19B}" srcOrd="1" destOrd="0" presId="urn:microsoft.com/office/officeart/2009/3/layout/HorizontalOrganizationChart#12"/>
    <dgm:cxn modelId="{0BEE5199-1006-1B44-BF52-255875C6FC7F}" type="presParOf" srcId="{C1A271BD-7C8C-2641-90CB-21EBFA71428D}" destId="{72E7D02C-EA41-184B-A8EA-64979B8EBEEE}" srcOrd="1" destOrd="0" presId="urn:microsoft.com/office/officeart/2009/3/layout/HorizontalOrganizationChart#12"/>
    <dgm:cxn modelId="{2387660C-68E2-3840-BCB9-D489D6F7CD03}" type="presParOf" srcId="{72E7D02C-EA41-184B-A8EA-64979B8EBEEE}" destId="{467603C6-46F5-7842-A5BB-A356C62CD752}" srcOrd="0" destOrd="0" presId="urn:microsoft.com/office/officeart/2009/3/layout/HorizontalOrganizationChart#12"/>
    <dgm:cxn modelId="{601CC367-375C-0D4B-901C-F943ABF3F5D1}" type="presParOf" srcId="{72E7D02C-EA41-184B-A8EA-64979B8EBEEE}" destId="{A38A5E6B-06E6-7641-962C-92011459F9A0}" srcOrd="1" destOrd="0" presId="urn:microsoft.com/office/officeart/2009/3/layout/HorizontalOrganizationChart#12"/>
    <dgm:cxn modelId="{B4EBD03B-E19D-1A4E-93DE-987FD127022F}" type="presParOf" srcId="{A38A5E6B-06E6-7641-962C-92011459F9A0}" destId="{B98A05BA-F574-D742-BBD2-6D533A95DD92}" srcOrd="0" destOrd="0" presId="urn:microsoft.com/office/officeart/2009/3/layout/HorizontalOrganizationChart#12"/>
    <dgm:cxn modelId="{C8112936-865B-2146-9208-BBCB5CCF3838}" type="presParOf" srcId="{B98A05BA-F574-D742-BBD2-6D533A95DD92}" destId="{C974270C-A063-1F40-A440-8E1491B0147E}" srcOrd="0" destOrd="0" presId="urn:microsoft.com/office/officeart/2009/3/layout/HorizontalOrganizationChart#12"/>
    <dgm:cxn modelId="{05C3972C-18B2-4B40-B2CF-8163CE079C41}" type="presParOf" srcId="{B98A05BA-F574-D742-BBD2-6D533A95DD92}" destId="{A97C6F97-2B46-FD46-B564-7E7EB786A70A}" srcOrd="1" destOrd="0" presId="urn:microsoft.com/office/officeart/2009/3/layout/HorizontalOrganizationChart#12"/>
    <dgm:cxn modelId="{BF2DA11E-7542-784E-8AC2-50C3FE2972CB}" type="presParOf" srcId="{A38A5E6B-06E6-7641-962C-92011459F9A0}" destId="{E609E030-E63A-B04C-BC4B-DF4E16EED326}" srcOrd="1" destOrd="0" presId="urn:microsoft.com/office/officeart/2009/3/layout/HorizontalOrganizationChart#12"/>
    <dgm:cxn modelId="{681CF43E-7504-2342-930C-497AB9B43DCA}" type="presParOf" srcId="{A38A5E6B-06E6-7641-962C-92011459F9A0}" destId="{2AD99557-7973-4847-9F0D-537EF5E7FAF2}" srcOrd="2" destOrd="0" presId="urn:microsoft.com/office/officeart/2009/3/layout/HorizontalOrganizationChart#12"/>
    <dgm:cxn modelId="{0CCFAC77-F117-EE42-9A39-6F8DCA2979A5}" type="presParOf" srcId="{72E7D02C-EA41-184B-A8EA-64979B8EBEEE}" destId="{4BEB0283-437A-5344-8822-1B528AF9462F}" srcOrd="2" destOrd="0" presId="urn:microsoft.com/office/officeart/2009/3/layout/HorizontalOrganizationChart#12"/>
    <dgm:cxn modelId="{BCAB4B34-D070-2F44-9677-6997CAC2BA7D}" type="presParOf" srcId="{72E7D02C-EA41-184B-A8EA-64979B8EBEEE}" destId="{C4DB4389-D771-8347-A7C0-904342D84B4B}" srcOrd="3" destOrd="0" presId="urn:microsoft.com/office/officeart/2009/3/layout/HorizontalOrganizationChart#12"/>
    <dgm:cxn modelId="{3DE882FF-2B70-2B4F-BF6C-E817AABC687D}" type="presParOf" srcId="{C4DB4389-D771-8347-A7C0-904342D84B4B}" destId="{2BE79771-F9DA-714B-BC1C-AF2D3494E0C9}" srcOrd="0" destOrd="0" presId="urn:microsoft.com/office/officeart/2009/3/layout/HorizontalOrganizationChart#12"/>
    <dgm:cxn modelId="{B40C076C-2E3F-4447-8DFC-56B93B147AC1}" type="presParOf" srcId="{2BE79771-F9DA-714B-BC1C-AF2D3494E0C9}" destId="{D0CD57B1-9CFF-5B44-A3FF-0300A045D841}" srcOrd="0" destOrd="0" presId="urn:microsoft.com/office/officeart/2009/3/layout/HorizontalOrganizationChart#12"/>
    <dgm:cxn modelId="{59831CF4-7AD6-ED4A-A5A2-2E50ECD2C9E4}" type="presParOf" srcId="{2BE79771-F9DA-714B-BC1C-AF2D3494E0C9}" destId="{912A2F67-96A5-554E-825C-4A8D200AD6B9}" srcOrd="1" destOrd="0" presId="urn:microsoft.com/office/officeart/2009/3/layout/HorizontalOrganizationChart#12"/>
    <dgm:cxn modelId="{197B40E2-C3CD-EA47-8F6F-7B63F9CC7053}" type="presParOf" srcId="{C4DB4389-D771-8347-A7C0-904342D84B4B}" destId="{95565D55-CF68-7346-A1BC-BDB2C40C06A5}" srcOrd="1" destOrd="0" presId="urn:microsoft.com/office/officeart/2009/3/layout/HorizontalOrganizationChart#12"/>
    <dgm:cxn modelId="{9699EAA8-414F-1F41-9960-DA28E7792BBB}" type="presParOf" srcId="{C4DB4389-D771-8347-A7C0-904342D84B4B}" destId="{F4C5735D-AB36-A14A-B199-24C79BDCCE04}" srcOrd="2" destOrd="0" presId="urn:microsoft.com/office/officeart/2009/3/layout/HorizontalOrganizationChart#12"/>
    <dgm:cxn modelId="{07C71433-3EB5-1941-8E15-2121D1F835F5}" type="presParOf" srcId="{C1A271BD-7C8C-2641-90CB-21EBFA71428D}" destId="{04C73C2B-0D53-0447-8F82-DE7E2ABC2F5E}" srcOrd="2" destOrd="0" presId="urn:microsoft.com/office/officeart/2009/3/layout/HorizontalOrganizationChart#12"/>
    <dgm:cxn modelId="{43E54952-F301-CC40-9FAF-23C7D47B6ECA}" type="presParOf" srcId="{C399088F-CE50-BD4D-A981-AFAB27928CB2}" destId="{83D7326F-BD9E-9346-9D31-47895C6B95C8}" srcOrd="2" destOrd="0" presId="urn:microsoft.com/office/officeart/2009/3/layout/HorizontalOrganizationChart#12"/>
    <dgm:cxn modelId="{069867B2-886B-EA4E-A732-8A58C4E1D9B2}" type="presParOf" srcId="{C399088F-CE50-BD4D-A981-AFAB27928CB2}" destId="{064AE4FB-4D02-2746-911E-DB2EB3858A9B}" srcOrd="3" destOrd="0" presId="urn:microsoft.com/office/officeart/2009/3/layout/HorizontalOrganizationChart#12"/>
    <dgm:cxn modelId="{15DD7FEA-6737-244E-A8B1-49DFA3B57345}" type="presParOf" srcId="{064AE4FB-4D02-2746-911E-DB2EB3858A9B}" destId="{FD3C68BB-D8CB-7747-BA67-E659945A456A}" srcOrd="0" destOrd="0" presId="urn:microsoft.com/office/officeart/2009/3/layout/HorizontalOrganizationChart#12"/>
    <dgm:cxn modelId="{F301A4C6-6765-7D42-9C42-208A8B8FF450}" type="presParOf" srcId="{FD3C68BB-D8CB-7747-BA67-E659945A456A}" destId="{57F1799C-9E31-2740-BAA4-93B871B0A4C3}" srcOrd="0" destOrd="0" presId="urn:microsoft.com/office/officeart/2009/3/layout/HorizontalOrganizationChart#12"/>
    <dgm:cxn modelId="{CBD153E9-DAB0-864B-953D-2A1501F4C486}" type="presParOf" srcId="{FD3C68BB-D8CB-7747-BA67-E659945A456A}" destId="{3DD5551E-483C-9743-8CCE-F48B7F507F0D}" srcOrd="1" destOrd="0" presId="urn:microsoft.com/office/officeart/2009/3/layout/HorizontalOrganizationChart#12"/>
    <dgm:cxn modelId="{C7604641-99B8-324C-A37D-F0CC64259970}" type="presParOf" srcId="{064AE4FB-4D02-2746-911E-DB2EB3858A9B}" destId="{F38A4705-CFAE-BB4A-811D-859D7DFC3980}" srcOrd="1" destOrd="0" presId="urn:microsoft.com/office/officeart/2009/3/layout/HorizontalOrganizationChart#12"/>
    <dgm:cxn modelId="{A9BF6433-3A81-8C49-95C6-FBF2FAB0B741}" type="presParOf" srcId="{064AE4FB-4D02-2746-911E-DB2EB3858A9B}" destId="{D9465368-B3F1-B549-B325-33EE417B8163}" srcOrd="2" destOrd="0" presId="urn:microsoft.com/office/officeart/2009/3/layout/HorizontalOrganizationChart#12"/>
    <dgm:cxn modelId="{C9C5E708-8BE7-2648-BB2B-0C72984E45FA}" type="presParOf" srcId="{C399088F-CE50-BD4D-A981-AFAB27928CB2}" destId="{3042DFE5-9735-744A-B3BB-3A0F9BAF8B24}" srcOrd="4" destOrd="0" presId="urn:microsoft.com/office/officeart/2009/3/layout/HorizontalOrganizationChart#12"/>
    <dgm:cxn modelId="{EBC4B337-DDFA-6640-8F30-E693447D145D}" type="presParOf" srcId="{C399088F-CE50-BD4D-A981-AFAB27928CB2}" destId="{3E607B34-A92E-AB48-B453-CAD18C4A1DB3}" srcOrd="5" destOrd="0" presId="urn:microsoft.com/office/officeart/2009/3/layout/HorizontalOrganizationChart#12"/>
    <dgm:cxn modelId="{4672A441-9199-014D-B966-E2A52C20E659}" type="presParOf" srcId="{3E607B34-A92E-AB48-B453-CAD18C4A1DB3}" destId="{EBCD5DA0-E14E-5C47-B914-DF662577CEFC}" srcOrd="0" destOrd="0" presId="urn:microsoft.com/office/officeart/2009/3/layout/HorizontalOrganizationChart#12"/>
    <dgm:cxn modelId="{0FAA649F-F518-CF44-B0E4-87E6DE7B3FC1}" type="presParOf" srcId="{EBCD5DA0-E14E-5C47-B914-DF662577CEFC}" destId="{D4BE8BC5-9FAB-784D-9608-092FBC546049}" srcOrd="0" destOrd="0" presId="urn:microsoft.com/office/officeart/2009/3/layout/HorizontalOrganizationChart#12"/>
    <dgm:cxn modelId="{F87D0638-BE06-674B-A06B-87141E3DA80F}" type="presParOf" srcId="{EBCD5DA0-E14E-5C47-B914-DF662577CEFC}" destId="{6BE98E2D-14DE-1747-A87A-A7261AB160F8}" srcOrd="1" destOrd="0" presId="urn:microsoft.com/office/officeart/2009/3/layout/HorizontalOrganizationChart#12"/>
    <dgm:cxn modelId="{42C84F95-2590-FA4C-8413-68AF09B13CEB}" type="presParOf" srcId="{3E607B34-A92E-AB48-B453-CAD18C4A1DB3}" destId="{8D65867D-5AF4-7546-9A08-8D24173160C8}" srcOrd="1" destOrd="0" presId="urn:microsoft.com/office/officeart/2009/3/layout/HorizontalOrganizationChart#12"/>
    <dgm:cxn modelId="{CCEEE6ED-7629-154F-AF64-B248BAE934DB}" type="presParOf" srcId="{3E607B34-A92E-AB48-B453-CAD18C4A1DB3}" destId="{C3B9B0E3-E876-3944-87CE-0B0AD61FDF90}" srcOrd="2" destOrd="0" presId="urn:microsoft.com/office/officeart/2009/3/layout/HorizontalOrganizationChart#12"/>
    <dgm:cxn modelId="{44D21586-E146-FD47-8369-6493480814A8}" type="presParOf" srcId="{698781D3-ABD1-6142-9EA2-5B6505E1055B}" destId="{6A8BC6FE-9998-2748-B960-368F9951ACD1}" srcOrd="2" destOrd="0" presId="urn:microsoft.com/office/officeart/2009/3/layout/HorizontalOrganizationChart#1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13" loCatId="" qsTypeId="urn:microsoft.com/office/officeart/2005/8/quickstyle/simple1#37" qsCatId="simple" csTypeId="urn:microsoft.com/office/officeart/2005/8/colors/accent5_1#37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34132D61-4D79-414F-A4B7-E39816984D53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唯物和唯心</a:t>
          </a:r>
        </a:p>
      </dgm:t>
    </dgm:pt>
    <dgm:pt modelId="{06DE2633-143C-B44C-ADAD-9E42EF2268B0}" type="par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4067663-6B76-244E-A413-2D7A2C2C5BBE}" type="sib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D65E109-E2D9-5245-A995-95443BDC2127}">
      <dgm:prSet/>
      <dgm:spPr/>
      <dgm:t>
        <a:bodyPr/>
        <a:lstStyle/>
        <a:p>
          <a:r>
            <a:rPr lang="zh-CN" altLang="en-US" dirty="0"/>
            <a:t>物质</a:t>
          </a:r>
        </a:p>
      </dgm:t>
    </dgm:pt>
    <dgm:pt modelId="{450B49EF-5F32-6341-B572-19C94EA8307D}" type="par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F99B0249-C181-8C46-8A8A-E03ECC92C966}" type="sib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98781D3-ABD1-6142-9EA2-5B6505E1055B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BAEFB812-19D6-104E-932A-81E72E80D2DC}" type="pres">
      <dgm:prSet presAssocID="{66DC20E1-68E6-404E-9A00-620555ADC736}" presName="rootComposite1" presStyleCnt="0"/>
      <dgm:spPr/>
    </dgm:pt>
    <dgm:pt modelId="{310EFFBE-6B14-CB43-A649-F2C0E39C02A0}" type="pres">
      <dgm:prSet presAssocID="{66DC20E1-68E6-404E-9A00-620555ADC736}" presName="rootText1" presStyleLbl="node0" presStyleIdx="0" presStyleCnt="1" custScaleX="155924" custScaleY="123697">
        <dgm:presLayoutVars>
          <dgm:chPref val="3"/>
        </dgm:presLayoutVars>
      </dgm:prSet>
      <dgm:spPr/>
    </dgm:pt>
    <dgm:pt modelId="{2257B149-65DF-5345-BB8F-BEA55F28ECFE}" type="pres">
      <dgm:prSet presAssocID="{66DC20E1-68E6-404E-9A00-620555ADC736}" presName="rootConnector1" presStyleLbl="node1" presStyleIdx="0" presStyleCnt="0"/>
      <dgm:spPr/>
    </dgm:pt>
    <dgm:pt modelId="{C399088F-CE50-BD4D-A981-AFAB27928CB2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</dgm:pt>
    <dgm:pt modelId="{5274CC5D-531E-3540-8738-46F7812F7922}" type="pres">
      <dgm:prSet presAssocID="{2E32BCC5-CF4F-4F47-9471-9B26A6BBEDB3}" presName="rootComposite" presStyleCnt="0"/>
      <dgm:spPr/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</dgm:pt>
    <dgm:pt modelId="{3EA0987E-106E-AD40-ABF1-791D6B80D19B}" type="pres">
      <dgm:prSet presAssocID="{2E32BCC5-CF4F-4F47-9471-9B26A6BBEDB3}" presName="rootConnector" presStyleLbl="node2" presStyleIdx="0" presStyleCnt="3"/>
      <dgm:spPr/>
    </dgm:pt>
    <dgm:pt modelId="{72E7D02C-EA41-184B-A8EA-64979B8EBEEE}" type="pres">
      <dgm:prSet presAssocID="{2E32BCC5-CF4F-4F47-9471-9B26A6BBEDB3}" presName="hierChild4" presStyleCnt="0"/>
      <dgm:spPr/>
    </dgm:pt>
    <dgm:pt modelId="{467603C6-46F5-7842-A5BB-A356C62CD752}" type="pres">
      <dgm:prSet presAssocID="{06DE2633-143C-B44C-ADAD-9E42EF2268B0}" presName="Name64" presStyleLbl="parChTrans1D3" presStyleIdx="0" presStyleCnt="2"/>
      <dgm:spPr/>
    </dgm:pt>
    <dgm:pt modelId="{A38A5E6B-06E6-7641-962C-92011459F9A0}" type="pres">
      <dgm:prSet presAssocID="{34132D61-4D79-414F-A4B7-E39816984D53}" presName="hierRoot2" presStyleCnt="0">
        <dgm:presLayoutVars>
          <dgm:hierBranch val="init"/>
        </dgm:presLayoutVars>
      </dgm:prSet>
      <dgm:spPr/>
    </dgm:pt>
    <dgm:pt modelId="{B98A05BA-F574-D742-BBD2-6D533A95DD92}" type="pres">
      <dgm:prSet presAssocID="{34132D61-4D79-414F-A4B7-E39816984D53}" presName="rootComposite" presStyleCnt="0"/>
      <dgm:spPr/>
    </dgm:pt>
    <dgm:pt modelId="{C974270C-A063-1F40-A440-8E1491B0147E}" type="pres">
      <dgm:prSet presAssocID="{34132D61-4D79-414F-A4B7-E39816984D53}" presName="rootText" presStyleLbl="node3" presStyleIdx="0" presStyleCnt="2">
        <dgm:presLayoutVars>
          <dgm:chPref val="3"/>
        </dgm:presLayoutVars>
      </dgm:prSet>
      <dgm:spPr/>
    </dgm:pt>
    <dgm:pt modelId="{A97C6F97-2B46-FD46-B564-7E7EB786A70A}" type="pres">
      <dgm:prSet presAssocID="{34132D61-4D79-414F-A4B7-E39816984D53}" presName="rootConnector" presStyleLbl="node3" presStyleIdx="0" presStyleCnt="2"/>
      <dgm:spPr/>
    </dgm:pt>
    <dgm:pt modelId="{E609E030-E63A-B04C-BC4B-DF4E16EED326}" type="pres">
      <dgm:prSet presAssocID="{34132D61-4D79-414F-A4B7-E39816984D53}" presName="hierChild4" presStyleCnt="0"/>
      <dgm:spPr/>
    </dgm:pt>
    <dgm:pt modelId="{2AD99557-7973-4847-9F0D-537EF5E7FAF2}" type="pres">
      <dgm:prSet presAssocID="{34132D61-4D79-414F-A4B7-E39816984D53}" presName="hierChild5" presStyleCnt="0"/>
      <dgm:spPr/>
    </dgm:pt>
    <dgm:pt modelId="{4BEB0283-437A-5344-8822-1B528AF9462F}" type="pres">
      <dgm:prSet presAssocID="{450B49EF-5F32-6341-B572-19C94EA8307D}" presName="Name64" presStyleLbl="parChTrans1D3" presStyleIdx="1" presStyleCnt="2"/>
      <dgm:spPr/>
    </dgm:pt>
    <dgm:pt modelId="{C4DB4389-D771-8347-A7C0-904342D84B4B}" type="pres">
      <dgm:prSet presAssocID="{0D65E109-E2D9-5245-A995-95443BDC2127}" presName="hierRoot2" presStyleCnt="0">
        <dgm:presLayoutVars>
          <dgm:hierBranch val="init"/>
        </dgm:presLayoutVars>
      </dgm:prSet>
      <dgm:spPr/>
    </dgm:pt>
    <dgm:pt modelId="{2BE79771-F9DA-714B-BC1C-AF2D3494E0C9}" type="pres">
      <dgm:prSet presAssocID="{0D65E109-E2D9-5245-A995-95443BDC2127}" presName="rootComposite" presStyleCnt="0"/>
      <dgm:spPr/>
    </dgm:pt>
    <dgm:pt modelId="{D0CD57B1-9CFF-5B44-A3FF-0300A045D841}" type="pres">
      <dgm:prSet presAssocID="{0D65E109-E2D9-5245-A995-95443BDC2127}" presName="rootText" presStyleLbl="node3" presStyleIdx="1" presStyleCnt="2">
        <dgm:presLayoutVars>
          <dgm:chPref val="3"/>
        </dgm:presLayoutVars>
      </dgm:prSet>
      <dgm:spPr/>
    </dgm:pt>
    <dgm:pt modelId="{912A2F67-96A5-554E-825C-4A8D200AD6B9}" type="pres">
      <dgm:prSet presAssocID="{0D65E109-E2D9-5245-A995-95443BDC2127}" presName="rootConnector" presStyleLbl="node3" presStyleIdx="1" presStyleCnt="2"/>
      <dgm:spPr/>
    </dgm:pt>
    <dgm:pt modelId="{95565D55-CF68-7346-A1BC-BDB2C40C06A5}" type="pres">
      <dgm:prSet presAssocID="{0D65E109-E2D9-5245-A995-95443BDC2127}" presName="hierChild4" presStyleCnt="0"/>
      <dgm:spPr/>
    </dgm:pt>
    <dgm:pt modelId="{F4C5735D-AB36-A14A-B199-24C79BDCCE04}" type="pres">
      <dgm:prSet presAssocID="{0D65E109-E2D9-5245-A995-95443BDC2127}" presName="hierChild5" presStyleCnt="0"/>
      <dgm:spPr/>
    </dgm:pt>
    <dgm:pt modelId="{04C73C2B-0D53-0447-8F82-DE7E2ABC2F5E}" type="pres">
      <dgm:prSet presAssocID="{2E32BCC5-CF4F-4F47-9471-9B26A6BBEDB3}" presName="hierChild5" presStyleCnt="0"/>
      <dgm:spPr/>
    </dgm:pt>
    <dgm:pt modelId="{83D7326F-BD9E-9346-9D31-47895C6B95C8}" type="pres">
      <dgm:prSet presAssocID="{90DBF32A-8108-8F45-AEE1-08FBCD6002CA}" presName="Name64" presStyleLbl="parChTrans1D2" presStyleIdx="1" presStyleCnt="3"/>
      <dgm:spPr/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</dgm:pt>
    <dgm:pt modelId="{FD3C68BB-D8CB-7747-BA67-E659945A456A}" type="pres">
      <dgm:prSet presAssocID="{79F416B7-7ECC-734D-8ECE-97032074E6B9}" presName="rootComposite" presStyleCnt="0"/>
      <dgm:spPr/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</dgm:pt>
    <dgm:pt modelId="{3DD5551E-483C-9743-8CCE-F48B7F507F0D}" type="pres">
      <dgm:prSet presAssocID="{79F416B7-7ECC-734D-8ECE-97032074E6B9}" presName="rootConnector" presStyleLbl="node2" presStyleIdx="1" presStyleCnt="3"/>
      <dgm:spPr/>
    </dgm:pt>
    <dgm:pt modelId="{F38A4705-CFAE-BB4A-811D-859D7DFC3980}" type="pres">
      <dgm:prSet presAssocID="{79F416B7-7ECC-734D-8ECE-97032074E6B9}" presName="hierChild4" presStyleCnt="0"/>
      <dgm:spPr/>
    </dgm:pt>
    <dgm:pt modelId="{D9465368-B3F1-B549-B325-33EE417B8163}" type="pres">
      <dgm:prSet presAssocID="{79F416B7-7ECC-734D-8ECE-97032074E6B9}" presName="hierChild5" presStyleCnt="0"/>
      <dgm:spPr/>
    </dgm:pt>
    <dgm:pt modelId="{3042DFE5-9735-744A-B3BB-3A0F9BAF8B24}" type="pres">
      <dgm:prSet presAssocID="{128112BF-4030-7947-9C53-6B0FE9F3ADAF}" presName="Name64" presStyleLbl="parChTrans1D2" presStyleIdx="2" presStyleCnt="3"/>
      <dgm:spPr/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</dgm:pt>
    <dgm:pt modelId="{EBCD5DA0-E14E-5C47-B914-DF662577CEFC}" type="pres">
      <dgm:prSet presAssocID="{AC8B9C64-BFF9-A944-9F48-6C37DDE9BAF4}" presName="rootComposite" presStyleCnt="0"/>
      <dgm:spPr/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</dgm:pt>
    <dgm:pt modelId="{6BE98E2D-14DE-1747-A87A-A7261AB160F8}" type="pres">
      <dgm:prSet presAssocID="{AC8B9C64-BFF9-A944-9F48-6C37DDE9BAF4}" presName="rootConnector" presStyleLbl="node2" presStyleIdx="2" presStyleCnt="3"/>
      <dgm:spPr/>
    </dgm:pt>
    <dgm:pt modelId="{8D65867D-5AF4-7546-9A08-8D24173160C8}" type="pres">
      <dgm:prSet presAssocID="{AC8B9C64-BFF9-A944-9F48-6C37DDE9BAF4}" presName="hierChild4" presStyleCnt="0"/>
      <dgm:spPr/>
    </dgm:pt>
    <dgm:pt modelId="{C3B9B0E3-E876-3944-87CE-0B0AD61FDF90}" type="pres">
      <dgm:prSet presAssocID="{AC8B9C64-BFF9-A944-9F48-6C37DDE9BAF4}" presName="hierChild5" presStyleCnt="0"/>
      <dgm:spPr/>
    </dgm:pt>
    <dgm:pt modelId="{6A8BC6FE-9998-2748-B960-368F9951ACD1}" type="pres">
      <dgm:prSet presAssocID="{66DC20E1-68E6-404E-9A00-620555ADC736}" presName="hierChild3" presStyleCnt="0"/>
      <dgm:spPr/>
    </dgm:pt>
  </dgm:ptLst>
  <dgm:cxnLst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5CEE1715-BBAE-214D-B92C-8D7871CA990D}" type="presOf" srcId="{79F416B7-7ECC-734D-8ECE-97032074E6B9}" destId="{3DD5551E-483C-9743-8CCE-F48B7F507F0D}" srcOrd="1" destOrd="0" presId="urn:microsoft.com/office/officeart/2009/3/layout/HorizontalOrganizationChart#13"/>
    <dgm:cxn modelId="{D95F2B18-BE96-B447-914A-406C3D0012AD}" type="presOf" srcId="{34132D61-4D79-414F-A4B7-E39816984D53}" destId="{C974270C-A063-1F40-A440-8E1491B0147E}" srcOrd="0" destOrd="0" presId="urn:microsoft.com/office/officeart/2009/3/layout/HorizontalOrganizationChart#13"/>
    <dgm:cxn modelId="{EDC91928-81E1-4A4E-8653-60EBC63D86CD}" type="presOf" srcId="{2E32BCC5-CF4F-4F47-9471-9B26A6BBEDB3}" destId="{141E662C-C174-534F-88CC-E3784BA55203}" srcOrd="0" destOrd="0" presId="urn:microsoft.com/office/officeart/2009/3/layout/HorizontalOrganizationChart#13"/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62FE3265-6BAD-0D46-9194-9845A67D13C1}" type="presOf" srcId="{459F7B76-1F3F-044D-85C9-817C04DCDAF1}" destId="{4E7B51FF-05C8-AC47-996F-2FD76AEA9516}" srcOrd="0" destOrd="0" presId="urn:microsoft.com/office/officeart/2009/3/layout/HorizontalOrganizationChart#13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A7604951-96B4-6547-803B-D273A8020046}" srcId="{2E32BCC5-CF4F-4F47-9471-9B26A6BBEDB3}" destId="{0D65E109-E2D9-5245-A995-95443BDC2127}" srcOrd="1" destOrd="0" parTransId="{450B49EF-5F32-6341-B572-19C94EA8307D}" sibTransId="{F99B0249-C181-8C46-8A8A-E03ECC92C966}"/>
    <dgm:cxn modelId="{4FD3E177-E53C-4B41-A604-003886FC4F81}" type="presOf" srcId="{90DBF32A-8108-8F45-AEE1-08FBCD6002CA}" destId="{83D7326F-BD9E-9346-9D31-47895C6B95C8}" srcOrd="0" destOrd="0" presId="urn:microsoft.com/office/officeart/2009/3/layout/HorizontalOrganizationChart#13"/>
    <dgm:cxn modelId="{55FB8C59-70D1-8D4F-B9E1-56FDE8F0C86D}" type="presOf" srcId="{34132D61-4D79-414F-A4B7-E39816984D53}" destId="{A97C6F97-2B46-FD46-B564-7E7EB786A70A}" srcOrd="1" destOrd="0" presId="urn:microsoft.com/office/officeart/2009/3/layout/HorizontalOrganizationChart#13"/>
    <dgm:cxn modelId="{C5CA065A-0A31-E441-8850-9A1CDF62DCA9}" type="presOf" srcId="{450B49EF-5F32-6341-B572-19C94EA8307D}" destId="{4BEB0283-437A-5344-8822-1B528AF9462F}" srcOrd="0" destOrd="0" presId="urn:microsoft.com/office/officeart/2009/3/layout/HorizontalOrganizationChart#13"/>
    <dgm:cxn modelId="{E50F9883-036F-5A47-948E-06DB3F5CAF7D}" type="presOf" srcId="{AC8B9C64-BFF9-A944-9F48-6C37DDE9BAF4}" destId="{6BE98E2D-14DE-1747-A87A-A7261AB160F8}" srcOrd="1" destOrd="0" presId="urn:microsoft.com/office/officeart/2009/3/layout/HorizontalOrganizationChart#13"/>
    <dgm:cxn modelId="{4E271488-1B21-5540-B1D8-EA6B954E6776}" type="presOf" srcId="{66DC20E1-68E6-404E-9A00-620555ADC736}" destId="{2257B149-65DF-5345-BB8F-BEA55F28ECFE}" srcOrd="1" destOrd="0" presId="urn:microsoft.com/office/officeart/2009/3/layout/HorizontalOrganizationChart#13"/>
    <dgm:cxn modelId="{A4B6208C-0623-164C-9167-DA6FB378577E}" type="presOf" srcId="{66DC20E1-68E6-404E-9A00-620555ADC736}" destId="{310EFFBE-6B14-CB43-A649-F2C0E39C02A0}" srcOrd="0" destOrd="0" presId="urn:microsoft.com/office/officeart/2009/3/layout/HorizontalOrganizationChart#13"/>
    <dgm:cxn modelId="{AA16BD90-4877-0F41-B5AB-5775D8036412}" type="presOf" srcId="{2E32BCC5-CF4F-4F47-9471-9B26A6BBEDB3}" destId="{3EA0987E-106E-AD40-ABF1-791D6B80D19B}" srcOrd="1" destOrd="0" presId="urn:microsoft.com/office/officeart/2009/3/layout/HorizontalOrganizationChart#13"/>
    <dgm:cxn modelId="{AE2ACA99-4286-4440-B2FA-BEF46A02A73F}" type="presOf" srcId="{0D65E109-E2D9-5245-A995-95443BDC2127}" destId="{912A2F67-96A5-554E-825C-4A8D200AD6B9}" srcOrd="1" destOrd="0" presId="urn:microsoft.com/office/officeart/2009/3/layout/HorizontalOrganizationChart#13"/>
    <dgm:cxn modelId="{074ECBBA-3DFC-DE47-BE9F-3F2D62338664}" type="presOf" srcId="{06DE2633-143C-B44C-ADAD-9E42EF2268B0}" destId="{467603C6-46F5-7842-A5BB-A356C62CD752}" srcOrd="0" destOrd="0" presId="urn:microsoft.com/office/officeart/2009/3/layout/HorizontalOrganizationChart#13"/>
    <dgm:cxn modelId="{AE93EEC4-5DBC-4A45-852C-299867B8F974}" type="presOf" srcId="{128112BF-4030-7947-9C53-6B0FE9F3ADAF}" destId="{3042DFE5-9735-744A-B3BB-3A0F9BAF8B24}" srcOrd="0" destOrd="0" presId="urn:microsoft.com/office/officeart/2009/3/layout/HorizontalOrganizationChart#13"/>
    <dgm:cxn modelId="{44BFA2C5-275F-7349-B65B-0C6F2C7164D5}" type="presOf" srcId="{AC8B9C64-BFF9-A944-9F48-6C37DDE9BAF4}" destId="{D4BE8BC5-9FAB-784D-9608-092FBC546049}" srcOrd="0" destOrd="0" presId="urn:microsoft.com/office/officeart/2009/3/layout/HorizontalOrganizationChart#13"/>
    <dgm:cxn modelId="{B76A6DD8-EF19-414A-B8F7-7332E5A9E24F}" type="presOf" srcId="{E0E81B47-8AC3-1B43-AEBE-9D84A0F26F6C}" destId="{2906BD38-56B2-4A4D-9862-AB9EFA6E6823}" srcOrd="0" destOrd="0" presId="urn:microsoft.com/office/officeart/2009/3/layout/HorizontalOrganizationChart#13"/>
    <dgm:cxn modelId="{9BA217F5-F589-4D43-8587-608FA8A6BE53}" type="presOf" srcId="{0D65E109-E2D9-5245-A995-95443BDC2127}" destId="{D0CD57B1-9CFF-5B44-A3FF-0300A045D841}" srcOrd="0" destOrd="0" presId="urn:microsoft.com/office/officeart/2009/3/layout/HorizontalOrganizationChart#13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400106FB-E8C8-DB43-B2E7-5D7CBA211D5C}" type="presOf" srcId="{79F416B7-7ECC-734D-8ECE-97032074E6B9}" destId="{57F1799C-9E31-2740-BAA4-93B871B0A4C3}" srcOrd="0" destOrd="0" presId="urn:microsoft.com/office/officeart/2009/3/layout/HorizontalOrganizationChart#13"/>
    <dgm:cxn modelId="{97D26EFF-B7FD-F143-A140-D98943522DFC}" srcId="{2E32BCC5-CF4F-4F47-9471-9B26A6BBEDB3}" destId="{34132D61-4D79-414F-A4B7-E39816984D53}" srcOrd="0" destOrd="0" parTransId="{06DE2633-143C-B44C-ADAD-9E42EF2268B0}" sibTransId="{04067663-6B76-244E-A413-2D7A2C2C5BBE}"/>
    <dgm:cxn modelId="{C7E8D12C-04D8-6E45-8A6C-50C30BF150E6}" type="presParOf" srcId="{2906BD38-56B2-4A4D-9862-AB9EFA6E6823}" destId="{698781D3-ABD1-6142-9EA2-5B6505E1055B}" srcOrd="0" destOrd="0" presId="urn:microsoft.com/office/officeart/2009/3/layout/HorizontalOrganizationChart#13"/>
    <dgm:cxn modelId="{0F071F18-5DB7-AC49-A0BA-47F6B5D918E4}" type="presParOf" srcId="{698781D3-ABD1-6142-9EA2-5B6505E1055B}" destId="{BAEFB812-19D6-104E-932A-81E72E80D2DC}" srcOrd="0" destOrd="0" presId="urn:microsoft.com/office/officeart/2009/3/layout/HorizontalOrganizationChart#13"/>
    <dgm:cxn modelId="{352877E9-1A9D-8F4F-AEE8-9EBE06B90652}" type="presParOf" srcId="{BAEFB812-19D6-104E-932A-81E72E80D2DC}" destId="{310EFFBE-6B14-CB43-A649-F2C0E39C02A0}" srcOrd="0" destOrd="0" presId="urn:microsoft.com/office/officeart/2009/3/layout/HorizontalOrganizationChart#13"/>
    <dgm:cxn modelId="{00F86969-A068-F44E-BDFC-E159B8E43A3F}" type="presParOf" srcId="{BAEFB812-19D6-104E-932A-81E72E80D2DC}" destId="{2257B149-65DF-5345-BB8F-BEA55F28ECFE}" srcOrd="1" destOrd="0" presId="urn:microsoft.com/office/officeart/2009/3/layout/HorizontalOrganizationChart#13"/>
    <dgm:cxn modelId="{7D645F94-9240-4A40-9BE3-823965985881}" type="presParOf" srcId="{698781D3-ABD1-6142-9EA2-5B6505E1055B}" destId="{C399088F-CE50-BD4D-A981-AFAB27928CB2}" srcOrd="1" destOrd="0" presId="urn:microsoft.com/office/officeart/2009/3/layout/HorizontalOrganizationChart#13"/>
    <dgm:cxn modelId="{0FA00FD5-3B42-7845-8F88-86A21E91C484}" type="presParOf" srcId="{C399088F-CE50-BD4D-A981-AFAB27928CB2}" destId="{4E7B51FF-05C8-AC47-996F-2FD76AEA9516}" srcOrd="0" destOrd="0" presId="urn:microsoft.com/office/officeart/2009/3/layout/HorizontalOrganizationChart#13"/>
    <dgm:cxn modelId="{C65F0B31-FD45-4349-84F7-2835DDCB7E16}" type="presParOf" srcId="{C399088F-CE50-BD4D-A981-AFAB27928CB2}" destId="{C1A271BD-7C8C-2641-90CB-21EBFA71428D}" srcOrd="1" destOrd="0" presId="urn:microsoft.com/office/officeart/2009/3/layout/HorizontalOrganizationChart#13"/>
    <dgm:cxn modelId="{43AA16D6-C43C-FC4D-8D23-179D7113AF3A}" type="presParOf" srcId="{C1A271BD-7C8C-2641-90CB-21EBFA71428D}" destId="{5274CC5D-531E-3540-8738-46F7812F7922}" srcOrd="0" destOrd="0" presId="urn:microsoft.com/office/officeart/2009/3/layout/HorizontalOrganizationChart#13"/>
    <dgm:cxn modelId="{EB3CE99E-CD3D-914B-B685-F9308561D339}" type="presParOf" srcId="{5274CC5D-531E-3540-8738-46F7812F7922}" destId="{141E662C-C174-534F-88CC-E3784BA55203}" srcOrd="0" destOrd="0" presId="urn:microsoft.com/office/officeart/2009/3/layout/HorizontalOrganizationChart#13"/>
    <dgm:cxn modelId="{ECE058C3-73C9-B847-9911-19330DC1ABDC}" type="presParOf" srcId="{5274CC5D-531E-3540-8738-46F7812F7922}" destId="{3EA0987E-106E-AD40-ABF1-791D6B80D19B}" srcOrd="1" destOrd="0" presId="urn:microsoft.com/office/officeart/2009/3/layout/HorizontalOrganizationChart#13"/>
    <dgm:cxn modelId="{20C1EBE1-EC29-DB4B-8081-674FE34459B8}" type="presParOf" srcId="{C1A271BD-7C8C-2641-90CB-21EBFA71428D}" destId="{72E7D02C-EA41-184B-A8EA-64979B8EBEEE}" srcOrd="1" destOrd="0" presId="urn:microsoft.com/office/officeart/2009/3/layout/HorizontalOrganizationChart#13"/>
    <dgm:cxn modelId="{DD8AEFD0-DDBE-904F-9980-F2D7CDA07166}" type="presParOf" srcId="{72E7D02C-EA41-184B-A8EA-64979B8EBEEE}" destId="{467603C6-46F5-7842-A5BB-A356C62CD752}" srcOrd="0" destOrd="0" presId="urn:microsoft.com/office/officeart/2009/3/layout/HorizontalOrganizationChart#13"/>
    <dgm:cxn modelId="{BFC2A0EA-E559-C44C-AFC1-4EDB3EB1C575}" type="presParOf" srcId="{72E7D02C-EA41-184B-A8EA-64979B8EBEEE}" destId="{A38A5E6B-06E6-7641-962C-92011459F9A0}" srcOrd="1" destOrd="0" presId="urn:microsoft.com/office/officeart/2009/3/layout/HorizontalOrganizationChart#13"/>
    <dgm:cxn modelId="{BB2DD37A-9D9D-3948-9C4C-5A46B567A711}" type="presParOf" srcId="{A38A5E6B-06E6-7641-962C-92011459F9A0}" destId="{B98A05BA-F574-D742-BBD2-6D533A95DD92}" srcOrd="0" destOrd="0" presId="urn:microsoft.com/office/officeart/2009/3/layout/HorizontalOrganizationChart#13"/>
    <dgm:cxn modelId="{30258D59-A41B-A248-9A3C-E4D3B7737B4C}" type="presParOf" srcId="{B98A05BA-F574-D742-BBD2-6D533A95DD92}" destId="{C974270C-A063-1F40-A440-8E1491B0147E}" srcOrd="0" destOrd="0" presId="urn:microsoft.com/office/officeart/2009/3/layout/HorizontalOrganizationChart#13"/>
    <dgm:cxn modelId="{264DD62B-46B4-1F47-A370-95873D745F6E}" type="presParOf" srcId="{B98A05BA-F574-D742-BBD2-6D533A95DD92}" destId="{A97C6F97-2B46-FD46-B564-7E7EB786A70A}" srcOrd="1" destOrd="0" presId="urn:microsoft.com/office/officeart/2009/3/layout/HorizontalOrganizationChart#13"/>
    <dgm:cxn modelId="{CB1DEB83-7768-CF47-9588-4F7FCFED28D3}" type="presParOf" srcId="{A38A5E6B-06E6-7641-962C-92011459F9A0}" destId="{E609E030-E63A-B04C-BC4B-DF4E16EED326}" srcOrd="1" destOrd="0" presId="urn:microsoft.com/office/officeart/2009/3/layout/HorizontalOrganizationChart#13"/>
    <dgm:cxn modelId="{BDDD91B8-9B8F-8B44-83F1-7F099943FACB}" type="presParOf" srcId="{A38A5E6B-06E6-7641-962C-92011459F9A0}" destId="{2AD99557-7973-4847-9F0D-537EF5E7FAF2}" srcOrd="2" destOrd="0" presId="urn:microsoft.com/office/officeart/2009/3/layout/HorizontalOrganizationChart#13"/>
    <dgm:cxn modelId="{4E131B99-7896-284D-814F-74BB3D340B1E}" type="presParOf" srcId="{72E7D02C-EA41-184B-A8EA-64979B8EBEEE}" destId="{4BEB0283-437A-5344-8822-1B528AF9462F}" srcOrd="2" destOrd="0" presId="urn:microsoft.com/office/officeart/2009/3/layout/HorizontalOrganizationChart#13"/>
    <dgm:cxn modelId="{C3EF0C7F-85CB-7348-9425-EA09D64AF50B}" type="presParOf" srcId="{72E7D02C-EA41-184B-A8EA-64979B8EBEEE}" destId="{C4DB4389-D771-8347-A7C0-904342D84B4B}" srcOrd="3" destOrd="0" presId="urn:microsoft.com/office/officeart/2009/3/layout/HorizontalOrganizationChart#13"/>
    <dgm:cxn modelId="{875E83E7-16CD-824C-AC7F-282F9A28F3B1}" type="presParOf" srcId="{C4DB4389-D771-8347-A7C0-904342D84B4B}" destId="{2BE79771-F9DA-714B-BC1C-AF2D3494E0C9}" srcOrd="0" destOrd="0" presId="urn:microsoft.com/office/officeart/2009/3/layout/HorizontalOrganizationChart#13"/>
    <dgm:cxn modelId="{9416CC7C-1FF1-9547-BC35-C05ED56A9C93}" type="presParOf" srcId="{2BE79771-F9DA-714B-BC1C-AF2D3494E0C9}" destId="{D0CD57B1-9CFF-5B44-A3FF-0300A045D841}" srcOrd="0" destOrd="0" presId="urn:microsoft.com/office/officeart/2009/3/layout/HorizontalOrganizationChart#13"/>
    <dgm:cxn modelId="{D7668128-05AB-EB41-B230-BD6806ADC214}" type="presParOf" srcId="{2BE79771-F9DA-714B-BC1C-AF2D3494E0C9}" destId="{912A2F67-96A5-554E-825C-4A8D200AD6B9}" srcOrd="1" destOrd="0" presId="urn:microsoft.com/office/officeart/2009/3/layout/HorizontalOrganizationChart#13"/>
    <dgm:cxn modelId="{B9E39C21-F36D-784B-B3BD-EBDF528B0208}" type="presParOf" srcId="{C4DB4389-D771-8347-A7C0-904342D84B4B}" destId="{95565D55-CF68-7346-A1BC-BDB2C40C06A5}" srcOrd="1" destOrd="0" presId="urn:microsoft.com/office/officeart/2009/3/layout/HorizontalOrganizationChart#13"/>
    <dgm:cxn modelId="{E782B040-2CC1-1240-A60E-EFA92D370840}" type="presParOf" srcId="{C4DB4389-D771-8347-A7C0-904342D84B4B}" destId="{F4C5735D-AB36-A14A-B199-24C79BDCCE04}" srcOrd="2" destOrd="0" presId="urn:microsoft.com/office/officeart/2009/3/layout/HorizontalOrganizationChart#13"/>
    <dgm:cxn modelId="{3A9B93EE-125D-744D-9229-F70279FEDC68}" type="presParOf" srcId="{C1A271BD-7C8C-2641-90CB-21EBFA71428D}" destId="{04C73C2B-0D53-0447-8F82-DE7E2ABC2F5E}" srcOrd="2" destOrd="0" presId="urn:microsoft.com/office/officeart/2009/3/layout/HorizontalOrganizationChart#13"/>
    <dgm:cxn modelId="{3A3C1665-4B6F-0245-9B90-448DED681145}" type="presParOf" srcId="{C399088F-CE50-BD4D-A981-AFAB27928CB2}" destId="{83D7326F-BD9E-9346-9D31-47895C6B95C8}" srcOrd="2" destOrd="0" presId="urn:microsoft.com/office/officeart/2009/3/layout/HorizontalOrganizationChart#13"/>
    <dgm:cxn modelId="{88BC2ACE-B3D8-3A42-8756-CBB4B6C10A17}" type="presParOf" srcId="{C399088F-CE50-BD4D-A981-AFAB27928CB2}" destId="{064AE4FB-4D02-2746-911E-DB2EB3858A9B}" srcOrd="3" destOrd="0" presId="urn:microsoft.com/office/officeart/2009/3/layout/HorizontalOrganizationChart#13"/>
    <dgm:cxn modelId="{54EE77D6-A346-8644-8E18-0FFB201AF2BD}" type="presParOf" srcId="{064AE4FB-4D02-2746-911E-DB2EB3858A9B}" destId="{FD3C68BB-D8CB-7747-BA67-E659945A456A}" srcOrd="0" destOrd="0" presId="urn:microsoft.com/office/officeart/2009/3/layout/HorizontalOrganizationChart#13"/>
    <dgm:cxn modelId="{7B63939C-8DB6-B246-859B-75765E2D9BFE}" type="presParOf" srcId="{FD3C68BB-D8CB-7747-BA67-E659945A456A}" destId="{57F1799C-9E31-2740-BAA4-93B871B0A4C3}" srcOrd="0" destOrd="0" presId="urn:microsoft.com/office/officeart/2009/3/layout/HorizontalOrganizationChart#13"/>
    <dgm:cxn modelId="{DDE23BE6-1653-D94F-9544-D02B2841C390}" type="presParOf" srcId="{FD3C68BB-D8CB-7747-BA67-E659945A456A}" destId="{3DD5551E-483C-9743-8CCE-F48B7F507F0D}" srcOrd="1" destOrd="0" presId="urn:microsoft.com/office/officeart/2009/3/layout/HorizontalOrganizationChart#13"/>
    <dgm:cxn modelId="{551FCCCB-18AE-5F43-BA79-F972F1E058B2}" type="presParOf" srcId="{064AE4FB-4D02-2746-911E-DB2EB3858A9B}" destId="{F38A4705-CFAE-BB4A-811D-859D7DFC3980}" srcOrd="1" destOrd="0" presId="urn:microsoft.com/office/officeart/2009/3/layout/HorizontalOrganizationChart#13"/>
    <dgm:cxn modelId="{2CA109CC-B27F-4840-8281-A31C61BC872D}" type="presParOf" srcId="{064AE4FB-4D02-2746-911E-DB2EB3858A9B}" destId="{D9465368-B3F1-B549-B325-33EE417B8163}" srcOrd="2" destOrd="0" presId="urn:microsoft.com/office/officeart/2009/3/layout/HorizontalOrganizationChart#13"/>
    <dgm:cxn modelId="{62BED385-9BB4-F845-9E42-4974C2E5CE17}" type="presParOf" srcId="{C399088F-CE50-BD4D-A981-AFAB27928CB2}" destId="{3042DFE5-9735-744A-B3BB-3A0F9BAF8B24}" srcOrd="4" destOrd="0" presId="urn:microsoft.com/office/officeart/2009/3/layout/HorizontalOrganizationChart#13"/>
    <dgm:cxn modelId="{026B6BAF-0D0F-1B4A-888D-E224D7253801}" type="presParOf" srcId="{C399088F-CE50-BD4D-A981-AFAB27928CB2}" destId="{3E607B34-A92E-AB48-B453-CAD18C4A1DB3}" srcOrd="5" destOrd="0" presId="urn:microsoft.com/office/officeart/2009/3/layout/HorizontalOrganizationChart#13"/>
    <dgm:cxn modelId="{53FFCF7C-F781-DD4D-B1D5-42A670A7A5AC}" type="presParOf" srcId="{3E607B34-A92E-AB48-B453-CAD18C4A1DB3}" destId="{EBCD5DA0-E14E-5C47-B914-DF662577CEFC}" srcOrd="0" destOrd="0" presId="urn:microsoft.com/office/officeart/2009/3/layout/HorizontalOrganizationChart#13"/>
    <dgm:cxn modelId="{1F2FDA5E-721D-4E40-ADBB-48CBFF6BDA7E}" type="presParOf" srcId="{EBCD5DA0-E14E-5C47-B914-DF662577CEFC}" destId="{D4BE8BC5-9FAB-784D-9608-092FBC546049}" srcOrd="0" destOrd="0" presId="urn:microsoft.com/office/officeart/2009/3/layout/HorizontalOrganizationChart#13"/>
    <dgm:cxn modelId="{BB1C7A7D-E734-BC4D-85C0-2F9A7BA28EC9}" type="presParOf" srcId="{EBCD5DA0-E14E-5C47-B914-DF662577CEFC}" destId="{6BE98E2D-14DE-1747-A87A-A7261AB160F8}" srcOrd="1" destOrd="0" presId="urn:microsoft.com/office/officeart/2009/3/layout/HorizontalOrganizationChart#13"/>
    <dgm:cxn modelId="{044DFED9-C1D8-BB46-AD29-3BDBBBA1BEF1}" type="presParOf" srcId="{3E607B34-A92E-AB48-B453-CAD18C4A1DB3}" destId="{8D65867D-5AF4-7546-9A08-8D24173160C8}" srcOrd="1" destOrd="0" presId="urn:microsoft.com/office/officeart/2009/3/layout/HorizontalOrganizationChart#13"/>
    <dgm:cxn modelId="{A335DA71-1CE6-1544-9637-4B13C2A899ED}" type="presParOf" srcId="{3E607B34-A92E-AB48-B453-CAD18C4A1DB3}" destId="{C3B9B0E3-E876-3944-87CE-0B0AD61FDF90}" srcOrd="2" destOrd="0" presId="urn:microsoft.com/office/officeart/2009/3/layout/HorizontalOrganizationChart#13"/>
    <dgm:cxn modelId="{5805D0BE-93CE-1B4F-B06B-31BD5A6B84DB}" type="presParOf" srcId="{698781D3-ABD1-6142-9EA2-5B6505E1055B}" destId="{6A8BC6FE-9998-2748-B960-368F9951ACD1}" srcOrd="2" destOrd="0" presId="urn:microsoft.com/office/officeart/2009/3/layout/HorizontalOrganizationChart#1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14" loCatId="" qsTypeId="urn:microsoft.com/office/officeart/2005/8/quickstyle/simple1#38" qsCatId="simple" csTypeId="urn:microsoft.com/office/officeart/2005/8/colors/accent5_1#38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34132D61-4D79-414F-A4B7-E39816984D53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唯物和唯心</a:t>
          </a:r>
        </a:p>
      </dgm:t>
    </dgm:pt>
    <dgm:pt modelId="{06DE2633-143C-B44C-ADAD-9E42EF2268B0}" type="par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4067663-6B76-244E-A413-2D7A2C2C5BBE}" type="sib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D65E109-E2D9-5245-A995-95443BDC2127}">
      <dgm:prSet/>
      <dgm:spPr/>
      <dgm:t>
        <a:bodyPr/>
        <a:lstStyle/>
        <a:p>
          <a:r>
            <a:rPr lang="zh-CN" altLang="en-US" dirty="0"/>
            <a:t>物质</a:t>
          </a:r>
        </a:p>
      </dgm:t>
    </dgm:pt>
    <dgm:pt modelId="{450B49EF-5F32-6341-B572-19C94EA8307D}" type="par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F99B0249-C181-8C46-8A8A-E03ECC92C966}" type="sib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98781D3-ABD1-6142-9EA2-5B6505E1055B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BAEFB812-19D6-104E-932A-81E72E80D2DC}" type="pres">
      <dgm:prSet presAssocID="{66DC20E1-68E6-404E-9A00-620555ADC736}" presName="rootComposite1" presStyleCnt="0"/>
      <dgm:spPr/>
    </dgm:pt>
    <dgm:pt modelId="{310EFFBE-6B14-CB43-A649-F2C0E39C02A0}" type="pres">
      <dgm:prSet presAssocID="{66DC20E1-68E6-404E-9A00-620555ADC736}" presName="rootText1" presStyleLbl="node0" presStyleIdx="0" presStyleCnt="1" custScaleX="155924" custScaleY="123697">
        <dgm:presLayoutVars>
          <dgm:chPref val="3"/>
        </dgm:presLayoutVars>
      </dgm:prSet>
      <dgm:spPr/>
    </dgm:pt>
    <dgm:pt modelId="{2257B149-65DF-5345-BB8F-BEA55F28ECFE}" type="pres">
      <dgm:prSet presAssocID="{66DC20E1-68E6-404E-9A00-620555ADC736}" presName="rootConnector1" presStyleLbl="node1" presStyleIdx="0" presStyleCnt="0"/>
      <dgm:spPr/>
    </dgm:pt>
    <dgm:pt modelId="{C399088F-CE50-BD4D-A981-AFAB27928CB2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</dgm:pt>
    <dgm:pt modelId="{5274CC5D-531E-3540-8738-46F7812F7922}" type="pres">
      <dgm:prSet presAssocID="{2E32BCC5-CF4F-4F47-9471-9B26A6BBEDB3}" presName="rootComposite" presStyleCnt="0"/>
      <dgm:spPr/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</dgm:pt>
    <dgm:pt modelId="{3EA0987E-106E-AD40-ABF1-791D6B80D19B}" type="pres">
      <dgm:prSet presAssocID="{2E32BCC5-CF4F-4F47-9471-9B26A6BBEDB3}" presName="rootConnector" presStyleLbl="node2" presStyleIdx="0" presStyleCnt="3"/>
      <dgm:spPr/>
    </dgm:pt>
    <dgm:pt modelId="{72E7D02C-EA41-184B-A8EA-64979B8EBEEE}" type="pres">
      <dgm:prSet presAssocID="{2E32BCC5-CF4F-4F47-9471-9B26A6BBEDB3}" presName="hierChild4" presStyleCnt="0"/>
      <dgm:spPr/>
    </dgm:pt>
    <dgm:pt modelId="{467603C6-46F5-7842-A5BB-A356C62CD752}" type="pres">
      <dgm:prSet presAssocID="{06DE2633-143C-B44C-ADAD-9E42EF2268B0}" presName="Name64" presStyleLbl="parChTrans1D3" presStyleIdx="0" presStyleCnt="2"/>
      <dgm:spPr/>
    </dgm:pt>
    <dgm:pt modelId="{A38A5E6B-06E6-7641-962C-92011459F9A0}" type="pres">
      <dgm:prSet presAssocID="{34132D61-4D79-414F-A4B7-E39816984D53}" presName="hierRoot2" presStyleCnt="0">
        <dgm:presLayoutVars>
          <dgm:hierBranch val="init"/>
        </dgm:presLayoutVars>
      </dgm:prSet>
      <dgm:spPr/>
    </dgm:pt>
    <dgm:pt modelId="{B98A05BA-F574-D742-BBD2-6D533A95DD92}" type="pres">
      <dgm:prSet presAssocID="{34132D61-4D79-414F-A4B7-E39816984D53}" presName="rootComposite" presStyleCnt="0"/>
      <dgm:spPr/>
    </dgm:pt>
    <dgm:pt modelId="{C974270C-A063-1F40-A440-8E1491B0147E}" type="pres">
      <dgm:prSet presAssocID="{34132D61-4D79-414F-A4B7-E39816984D53}" presName="rootText" presStyleLbl="node3" presStyleIdx="0" presStyleCnt="2">
        <dgm:presLayoutVars>
          <dgm:chPref val="3"/>
        </dgm:presLayoutVars>
      </dgm:prSet>
      <dgm:spPr/>
    </dgm:pt>
    <dgm:pt modelId="{A97C6F97-2B46-FD46-B564-7E7EB786A70A}" type="pres">
      <dgm:prSet presAssocID="{34132D61-4D79-414F-A4B7-E39816984D53}" presName="rootConnector" presStyleLbl="node3" presStyleIdx="0" presStyleCnt="2"/>
      <dgm:spPr/>
    </dgm:pt>
    <dgm:pt modelId="{E609E030-E63A-B04C-BC4B-DF4E16EED326}" type="pres">
      <dgm:prSet presAssocID="{34132D61-4D79-414F-A4B7-E39816984D53}" presName="hierChild4" presStyleCnt="0"/>
      <dgm:spPr/>
    </dgm:pt>
    <dgm:pt modelId="{2AD99557-7973-4847-9F0D-537EF5E7FAF2}" type="pres">
      <dgm:prSet presAssocID="{34132D61-4D79-414F-A4B7-E39816984D53}" presName="hierChild5" presStyleCnt="0"/>
      <dgm:spPr/>
    </dgm:pt>
    <dgm:pt modelId="{4BEB0283-437A-5344-8822-1B528AF9462F}" type="pres">
      <dgm:prSet presAssocID="{450B49EF-5F32-6341-B572-19C94EA8307D}" presName="Name64" presStyleLbl="parChTrans1D3" presStyleIdx="1" presStyleCnt="2"/>
      <dgm:spPr/>
    </dgm:pt>
    <dgm:pt modelId="{C4DB4389-D771-8347-A7C0-904342D84B4B}" type="pres">
      <dgm:prSet presAssocID="{0D65E109-E2D9-5245-A995-95443BDC2127}" presName="hierRoot2" presStyleCnt="0">
        <dgm:presLayoutVars>
          <dgm:hierBranch val="init"/>
        </dgm:presLayoutVars>
      </dgm:prSet>
      <dgm:spPr/>
    </dgm:pt>
    <dgm:pt modelId="{2BE79771-F9DA-714B-BC1C-AF2D3494E0C9}" type="pres">
      <dgm:prSet presAssocID="{0D65E109-E2D9-5245-A995-95443BDC2127}" presName="rootComposite" presStyleCnt="0"/>
      <dgm:spPr/>
    </dgm:pt>
    <dgm:pt modelId="{D0CD57B1-9CFF-5B44-A3FF-0300A045D841}" type="pres">
      <dgm:prSet presAssocID="{0D65E109-E2D9-5245-A995-95443BDC2127}" presName="rootText" presStyleLbl="node3" presStyleIdx="1" presStyleCnt="2">
        <dgm:presLayoutVars>
          <dgm:chPref val="3"/>
        </dgm:presLayoutVars>
      </dgm:prSet>
      <dgm:spPr/>
    </dgm:pt>
    <dgm:pt modelId="{912A2F67-96A5-554E-825C-4A8D200AD6B9}" type="pres">
      <dgm:prSet presAssocID="{0D65E109-E2D9-5245-A995-95443BDC2127}" presName="rootConnector" presStyleLbl="node3" presStyleIdx="1" presStyleCnt="2"/>
      <dgm:spPr/>
    </dgm:pt>
    <dgm:pt modelId="{95565D55-CF68-7346-A1BC-BDB2C40C06A5}" type="pres">
      <dgm:prSet presAssocID="{0D65E109-E2D9-5245-A995-95443BDC2127}" presName="hierChild4" presStyleCnt="0"/>
      <dgm:spPr/>
    </dgm:pt>
    <dgm:pt modelId="{F4C5735D-AB36-A14A-B199-24C79BDCCE04}" type="pres">
      <dgm:prSet presAssocID="{0D65E109-E2D9-5245-A995-95443BDC2127}" presName="hierChild5" presStyleCnt="0"/>
      <dgm:spPr/>
    </dgm:pt>
    <dgm:pt modelId="{04C73C2B-0D53-0447-8F82-DE7E2ABC2F5E}" type="pres">
      <dgm:prSet presAssocID="{2E32BCC5-CF4F-4F47-9471-9B26A6BBEDB3}" presName="hierChild5" presStyleCnt="0"/>
      <dgm:spPr/>
    </dgm:pt>
    <dgm:pt modelId="{83D7326F-BD9E-9346-9D31-47895C6B95C8}" type="pres">
      <dgm:prSet presAssocID="{90DBF32A-8108-8F45-AEE1-08FBCD6002CA}" presName="Name64" presStyleLbl="parChTrans1D2" presStyleIdx="1" presStyleCnt="3"/>
      <dgm:spPr/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</dgm:pt>
    <dgm:pt modelId="{FD3C68BB-D8CB-7747-BA67-E659945A456A}" type="pres">
      <dgm:prSet presAssocID="{79F416B7-7ECC-734D-8ECE-97032074E6B9}" presName="rootComposite" presStyleCnt="0"/>
      <dgm:spPr/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</dgm:pt>
    <dgm:pt modelId="{3DD5551E-483C-9743-8CCE-F48B7F507F0D}" type="pres">
      <dgm:prSet presAssocID="{79F416B7-7ECC-734D-8ECE-97032074E6B9}" presName="rootConnector" presStyleLbl="node2" presStyleIdx="1" presStyleCnt="3"/>
      <dgm:spPr/>
    </dgm:pt>
    <dgm:pt modelId="{F38A4705-CFAE-BB4A-811D-859D7DFC3980}" type="pres">
      <dgm:prSet presAssocID="{79F416B7-7ECC-734D-8ECE-97032074E6B9}" presName="hierChild4" presStyleCnt="0"/>
      <dgm:spPr/>
    </dgm:pt>
    <dgm:pt modelId="{D9465368-B3F1-B549-B325-33EE417B8163}" type="pres">
      <dgm:prSet presAssocID="{79F416B7-7ECC-734D-8ECE-97032074E6B9}" presName="hierChild5" presStyleCnt="0"/>
      <dgm:spPr/>
    </dgm:pt>
    <dgm:pt modelId="{3042DFE5-9735-744A-B3BB-3A0F9BAF8B24}" type="pres">
      <dgm:prSet presAssocID="{128112BF-4030-7947-9C53-6B0FE9F3ADAF}" presName="Name64" presStyleLbl="parChTrans1D2" presStyleIdx="2" presStyleCnt="3"/>
      <dgm:spPr/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</dgm:pt>
    <dgm:pt modelId="{EBCD5DA0-E14E-5C47-B914-DF662577CEFC}" type="pres">
      <dgm:prSet presAssocID="{AC8B9C64-BFF9-A944-9F48-6C37DDE9BAF4}" presName="rootComposite" presStyleCnt="0"/>
      <dgm:spPr/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</dgm:pt>
    <dgm:pt modelId="{6BE98E2D-14DE-1747-A87A-A7261AB160F8}" type="pres">
      <dgm:prSet presAssocID="{AC8B9C64-BFF9-A944-9F48-6C37DDE9BAF4}" presName="rootConnector" presStyleLbl="node2" presStyleIdx="2" presStyleCnt="3"/>
      <dgm:spPr/>
    </dgm:pt>
    <dgm:pt modelId="{8D65867D-5AF4-7546-9A08-8D24173160C8}" type="pres">
      <dgm:prSet presAssocID="{AC8B9C64-BFF9-A944-9F48-6C37DDE9BAF4}" presName="hierChild4" presStyleCnt="0"/>
      <dgm:spPr/>
    </dgm:pt>
    <dgm:pt modelId="{C3B9B0E3-E876-3944-87CE-0B0AD61FDF90}" type="pres">
      <dgm:prSet presAssocID="{AC8B9C64-BFF9-A944-9F48-6C37DDE9BAF4}" presName="hierChild5" presStyleCnt="0"/>
      <dgm:spPr/>
    </dgm:pt>
    <dgm:pt modelId="{6A8BC6FE-9998-2748-B960-368F9951ACD1}" type="pres">
      <dgm:prSet presAssocID="{66DC20E1-68E6-404E-9A00-620555ADC736}" presName="hierChild3" presStyleCnt="0"/>
      <dgm:spPr/>
    </dgm:pt>
  </dgm:ptLst>
  <dgm:cxnLst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92380517-24E4-7C44-9CD4-70E9EEDBEE9B}" type="presOf" srcId="{90DBF32A-8108-8F45-AEE1-08FBCD6002CA}" destId="{83D7326F-BD9E-9346-9D31-47895C6B95C8}" srcOrd="0" destOrd="0" presId="urn:microsoft.com/office/officeart/2009/3/layout/HorizontalOrganizationChart#14"/>
    <dgm:cxn modelId="{164F2A34-F213-1245-AB8D-8AFCBB5C2AB7}" type="presOf" srcId="{66DC20E1-68E6-404E-9A00-620555ADC736}" destId="{2257B149-65DF-5345-BB8F-BEA55F28ECFE}" srcOrd="1" destOrd="0" presId="urn:microsoft.com/office/officeart/2009/3/layout/HorizontalOrganizationChart#14"/>
    <dgm:cxn modelId="{654F0E3A-BC90-344E-9F42-4ECE25932FFF}" type="presOf" srcId="{128112BF-4030-7947-9C53-6B0FE9F3ADAF}" destId="{3042DFE5-9735-744A-B3BB-3A0F9BAF8B24}" srcOrd="0" destOrd="0" presId="urn:microsoft.com/office/officeart/2009/3/layout/HorizontalOrganizationChart#14"/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51779C65-0D1B-604F-A7EC-D2CE36E010D8}" type="presOf" srcId="{0D65E109-E2D9-5245-A995-95443BDC2127}" destId="{912A2F67-96A5-554E-825C-4A8D200AD6B9}" srcOrd="1" destOrd="0" presId="urn:microsoft.com/office/officeart/2009/3/layout/HorizontalOrganizationChart#14"/>
    <dgm:cxn modelId="{A39C7D48-EE99-A64B-8AD3-715156D23E3D}" type="presOf" srcId="{79F416B7-7ECC-734D-8ECE-97032074E6B9}" destId="{57F1799C-9E31-2740-BAA4-93B871B0A4C3}" srcOrd="0" destOrd="0" presId="urn:microsoft.com/office/officeart/2009/3/layout/HorizontalOrganizationChart#14"/>
    <dgm:cxn modelId="{4DD81469-5362-1A4B-9AD9-552E4E632468}" type="presOf" srcId="{2E32BCC5-CF4F-4F47-9471-9B26A6BBEDB3}" destId="{3EA0987E-106E-AD40-ABF1-791D6B80D19B}" srcOrd="1" destOrd="0" presId="urn:microsoft.com/office/officeart/2009/3/layout/HorizontalOrganizationChart#14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2B5C3E4C-C1A9-4F41-9C15-DFBB2919665C}" type="presOf" srcId="{34132D61-4D79-414F-A4B7-E39816984D53}" destId="{A97C6F97-2B46-FD46-B564-7E7EB786A70A}" srcOrd="1" destOrd="0" presId="urn:microsoft.com/office/officeart/2009/3/layout/HorizontalOrganizationChart#14"/>
    <dgm:cxn modelId="{BB35874F-7517-2D4D-B45C-363C153A5820}" type="presOf" srcId="{06DE2633-143C-B44C-ADAD-9E42EF2268B0}" destId="{467603C6-46F5-7842-A5BB-A356C62CD752}" srcOrd="0" destOrd="0" presId="urn:microsoft.com/office/officeart/2009/3/layout/HorizontalOrganizationChart#14"/>
    <dgm:cxn modelId="{A7604951-96B4-6547-803B-D273A8020046}" srcId="{2E32BCC5-CF4F-4F47-9471-9B26A6BBEDB3}" destId="{0D65E109-E2D9-5245-A995-95443BDC2127}" srcOrd="1" destOrd="0" parTransId="{450B49EF-5F32-6341-B572-19C94EA8307D}" sibTransId="{F99B0249-C181-8C46-8A8A-E03ECC92C966}"/>
    <dgm:cxn modelId="{AFC73857-B130-6C4A-88AC-B0B92B1AFBD6}" type="presOf" srcId="{459F7B76-1F3F-044D-85C9-817C04DCDAF1}" destId="{4E7B51FF-05C8-AC47-996F-2FD76AEA9516}" srcOrd="0" destOrd="0" presId="urn:microsoft.com/office/officeart/2009/3/layout/HorizontalOrganizationChart#14"/>
    <dgm:cxn modelId="{254B9E57-4B0F-3E4B-9A36-B900F9661A62}" type="presOf" srcId="{AC8B9C64-BFF9-A944-9F48-6C37DDE9BAF4}" destId="{D4BE8BC5-9FAB-784D-9608-092FBC546049}" srcOrd="0" destOrd="0" presId="urn:microsoft.com/office/officeart/2009/3/layout/HorizontalOrganizationChart#14"/>
    <dgm:cxn modelId="{94104F7B-99D1-F742-BA5D-86C3234C45A0}" type="presOf" srcId="{0D65E109-E2D9-5245-A995-95443BDC2127}" destId="{D0CD57B1-9CFF-5B44-A3FF-0300A045D841}" srcOrd="0" destOrd="0" presId="urn:microsoft.com/office/officeart/2009/3/layout/HorizontalOrganizationChart#14"/>
    <dgm:cxn modelId="{2BEA767F-4AB2-CD48-AD85-8546C64A2F84}" type="presOf" srcId="{E0E81B47-8AC3-1B43-AEBE-9D84A0F26F6C}" destId="{2906BD38-56B2-4A4D-9862-AB9EFA6E6823}" srcOrd="0" destOrd="0" presId="urn:microsoft.com/office/officeart/2009/3/layout/HorizontalOrganizationChart#14"/>
    <dgm:cxn modelId="{6DE31394-E020-A347-9B73-402009619A59}" type="presOf" srcId="{66DC20E1-68E6-404E-9A00-620555ADC736}" destId="{310EFFBE-6B14-CB43-A649-F2C0E39C02A0}" srcOrd="0" destOrd="0" presId="urn:microsoft.com/office/officeart/2009/3/layout/HorizontalOrganizationChart#14"/>
    <dgm:cxn modelId="{828C429C-1810-264F-AB47-86176933A977}" type="presOf" srcId="{79F416B7-7ECC-734D-8ECE-97032074E6B9}" destId="{3DD5551E-483C-9743-8CCE-F48B7F507F0D}" srcOrd="1" destOrd="0" presId="urn:microsoft.com/office/officeart/2009/3/layout/HorizontalOrganizationChart#14"/>
    <dgm:cxn modelId="{C3B14BAB-28B4-0547-8152-B4C8F656723A}" type="presOf" srcId="{450B49EF-5F32-6341-B572-19C94EA8307D}" destId="{4BEB0283-437A-5344-8822-1B528AF9462F}" srcOrd="0" destOrd="0" presId="urn:microsoft.com/office/officeart/2009/3/layout/HorizontalOrganizationChart#14"/>
    <dgm:cxn modelId="{9EA375BA-EF9D-1E49-8B53-C499BCD0165A}" type="presOf" srcId="{34132D61-4D79-414F-A4B7-E39816984D53}" destId="{C974270C-A063-1F40-A440-8E1491B0147E}" srcOrd="0" destOrd="0" presId="urn:microsoft.com/office/officeart/2009/3/layout/HorizontalOrganizationChart#14"/>
    <dgm:cxn modelId="{76F244C1-1AA0-F44D-929B-B3905535CC5B}" type="presOf" srcId="{AC8B9C64-BFF9-A944-9F48-6C37DDE9BAF4}" destId="{6BE98E2D-14DE-1747-A87A-A7261AB160F8}" srcOrd="1" destOrd="0" presId="urn:microsoft.com/office/officeart/2009/3/layout/HorizontalOrganizationChart#14"/>
    <dgm:cxn modelId="{A54FBACE-FB17-F54F-B39C-3C7B4AF4AF45}" type="presOf" srcId="{2E32BCC5-CF4F-4F47-9471-9B26A6BBEDB3}" destId="{141E662C-C174-534F-88CC-E3784BA55203}" srcOrd="0" destOrd="0" presId="urn:microsoft.com/office/officeart/2009/3/layout/HorizontalOrganizationChart#14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97D26EFF-B7FD-F143-A140-D98943522DFC}" srcId="{2E32BCC5-CF4F-4F47-9471-9B26A6BBEDB3}" destId="{34132D61-4D79-414F-A4B7-E39816984D53}" srcOrd="0" destOrd="0" parTransId="{06DE2633-143C-B44C-ADAD-9E42EF2268B0}" sibTransId="{04067663-6B76-244E-A413-2D7A2C2C5BBE}"/>
    <dgm:cxn modelId="{EB92CB10-9017-6B4F-B50C-0DF576CA74AA}" type="presParOf" srcId="{2906BD38-56B2-4A4D-9862-AB9EFA6E6823}" destId="{698781D3-ABD1-6142-9EA2-5B6505E1055B}" srcOrd="0" destOrd="0" presId="urn:microsoft.com/office/officeart/2009/3/layout/HorizontalOrganizationChart#14"/>
    <dgm:cxn modelId="{9F534F4A-8E32-8D46-9979-0779CCEC6E05}" type="presParOf" srcId="{698781D3-ABD1-6142-9EA2-5B6505E1055B}" destId="{BAEFB812-19D6-104E-932A-81E72E80D2DC}" srcOrd="0" destOrd="0" presId="urn:microsoft.com/office/officeart/2009/3/layout/HorizontalOrganizationChart#14"/>
    <dgm:cxn modelId="{E7E0D933-FB23-6E48-8103-5950417B7F87}" type="presParOf" srcId="{BAEFB812-19D6-104E-932A-81E72E80D2DC}" destId="{310EFFBE-6B14-CB43-A649-F2C0E39C02A0}" srcOrd="0" destOrd="0" presId="urn:microsoft.com/office/officeart/2009/3/layout/HorizontalOrganizationChart#14"/>
    <dgm:cxn modelId="{AEFFE8D4-F5CB-A44D-8343-A1F78FB8EB0B}" type="presParOf" srcId="{BAEFB812-19D6-104E-932A-81E72E80D2DC}" destId="{2257B149-65DF-5345-BB8F-BEA55F28ECFE}" srcOrd="1" destOrd="0" presId="urn:microsoft.com/office/officeart/2009/3/layout/HorizontalOrganizationChart#14"/>
    <dgm:cxn modelId="{98A4D6B6-0F0E-204B-B037-753CD5E48BA1}" type="presParOf" srcId="{698781D3-ABD1-6142-9EA2-5B6505E1055B}" destId="{C399088F-CE50-BD4D-A981-AFAB27928CB2}" srcOrd="1" destOrd="0" presId="urn:microsoft.com/office/officeart/2009/3/layout/HorizontalOrganizationChart#14"/>
    <dgm:cxn modelId="{DBBDCCAC-82A0-8248-95E0-EC42F2044EAF}" type="presParOf" srcId="{C399088F-CE50-BD4D-A981-AFAB27928CB2}" destId="{4E7B51FF-05C8-AC47-996F-2FD76AEA9516}" srcOrd="0" destOrd="0" presId="urn:microsoft.com/office/officeart/2009/3/layout/HorizontalOrganizationChart#14"/>
    <dgm:cxn modelId="{F72C7CA3-23E9-7347-A7ED-7CD3EFCEA5EA}" type="presParOf" srcId="{C399088F-CE50-BD4D-A981-AFAB27928CB2}" destId="{C1A271BD-7C8C-2641-90CB-21EBFA71428D}" srcOrd="1" destOrd="0" presId="urn:microsoft.com/office/officeart/2009/3/layout/HorizontalOrganizationChart#14"/>
    <dgm:cxn modelId="{10D160B9-9F10-1F42-833F-6D6007286A48}" type="presParOf" srcId="{C1A271BD-7C8C-2641-90CB-21EBFA71428D}" destId="{5274CC5D-531E-3540-8738-46F7812F7922}" srcOrd="0" destOrd="0" presId="urn:microsoft.com/office/officeart/2009/3/layout/HorizontalOrganizationChart#14"/>
    <dgm:cxn modelId="{1D239B27-95E2-364E-A8FD-0E898CAC9223}" type="presParOf" srcId="{5274CC5D-531E-3540-8738-46F7812F7922}" destId="{141E662C-C174-534F-88CC-E3784BA55203}" srcOrd="0" destOrd="0" presId="urn:microsoft.com/office/officeart/2009/3/layout/HorizontalOrganizationChart#14"/>
    <dgm:cxn modelId="{D6778D54-9A8E-5749-A7CF-81BDD54B71A8}" type="presParOf" srcId="{5274CC5D-531E-3540-8738-46F7812F7922}" destId="{3EA0987E-106E-AD40-ABF1-791D6B80D19B}" srcOrd="1" destOrd="0" presId="urn:microsoft.com/office/officeart/2009/3/layout/HorizontalOrganizationChart#14"/>
    <dgm:cxn modelId="{B628CD17-203D-4846-9DBE-FF7B0E327126}" type="presParOf" srcId="{C1A271BD-7C8C-2641-90CB-21EBFA71428D}" destId="{72E7D02C-EA41-184B-A8EA-64979B8EBEEE}" srcOrd="1" destOrd="0" presId="urn:microsoft.com/office/officeart/2009/3/layout/HorizontalOrganizationChart#14"/>
    <dgm:cxn modelId="{3740D28C-F26E-CE46-8C50-7A6AE12B8907}" type="presParOf" srcId="{72E7D02C-EA41-184B-A8EA-64979B8EBEEE}" destId="{467603C6-46F5-7842-A5BB-A356C62CD752}" srcOrd="0" destOrd="0" presId="urn:microsoft.com/office/officeart/2009/3/layout/HorizontalOrganizationChart#14"/>
    <dgm:cxn modelId="{516ED5A9-97D5-6444-9712-E7D91876C469}" type="presParOf" srcId="{72E7D02C-EA41-184B-A8EA-64979B8EBEEE}" destId="{A38A5E6B-06E6-7641-962C-92011459F9A0}" srcOrd="1" destOrd="0" presId="urn:microsoft.com/office/officeart/2009/3/layout/HorizontalOrganizationChart#14"/>
    <dgm:cxn modelId="{B8CCFAB1-0B8E-6049-BE56-47768E6B738B}" type="presParOf" srcId="{A38A5E6B-06E6-7641-962C-92011459F9A0}" destId="{B98A05BA-F574-D742-BBD2-6D533A95DD92}" srcOrd="0" destOrd="0" presId="urn:microsoft.com/office/officeart/2009/3/layout/HorizontalOrganizationChart#14"/>
    <dgm:cxn modelId="{CBE87522-F143-5940-87D1-16C192B4D255}" type="presParOf" srcId="{B98A05BA-F574-D742-BBD2-6D533A95DD92}" destId="{C974270C-A063-1F40-A440-8E1491B0147E}" srcOrd="0" destOrd="0" presId="urn:microsoft.com/office/officeart/2009/3/layout/HorizontalOrganizationChart#14"/>
    <dgm:cxn modelId="{3FE2C30B-DB11-1142-B9BB-947855AF6654}" type="presParOf" srcId="{B98A05BA-F574-D742-BBD2-6D533A95DD92}" destId="{A97C6F97-2B46-FD46-B564-7E7EB786A70A}" srcOrd="1" destOrd="0" presId="urn:microsoft.com/office/officeart/2009/3/layout/HorizontalOrganizationChart#14"/>
    <dgm:cxn modelId="{1CA04971-4B8E-5845-8FDA-90D5E50B3340}" type="presParOf" srcId="{A38A5E6B-06E6-7641-962C-92011459F9A0}" destId="{E609E030-E63A-B04C-BC4B-DF4E16EED326}" srcOrd="1" destOrd="0" presId="urn:microsoft.com/office/officeart/2009/3/layout/HorizontalOrganizationChart#14"/>
    <dgm:cxn modelId="{EAFF3991-7168-544A-B701-8454F9DC68B4}" type="presParOf" srcId="{A38A5E6B-06E6-7641-962C-92011459F9A0}" destId="{2AD99557-7973-4847-9F0D-537EF5E7FAF2}" srcOrd="2" destOrd="0" presId="urn:microsoft.com/office/officeart/2009/3/layout/HorizontalOrganizationChart#14"/>
    <dgm:cxn modelId="{C4A69FB6-FA81-494B-991D-9AE857159594}" type="presParOf" srcId="{72E7D02C-EA41-184B-A8EA-64979B8EBEEE}" destId="{4BEB0283-437A-5344-8822-1B528AF9462F}" srcOrd="2" destOrd="0" presId="urn:microsoft.com/office/officeart/2009/3/layout/HorizontalOrganizationChart#14"/>
    <dgm:cxn modelId="{23CCACE7-159F-7C4B-8DFE-4B871BA20B39}" type="presParOf" srcId="{72E7D02C-EA41-184B-A8EA-64979B8EBEEE}" destId="{C4DB4389-D771-8347-A7C0-904342D84B4B}" srcOrd="3" destOrd="0" presId="urn:microsoft.com/office/officeart/2009/3/layout/HorizontalOrganizationChart#14"/>
    <dgm:cxn modelId="{9DA2337B-B7CA-344B-B7B1-99E81BC8BD62}" type="presParOf" srcId="{C4DB4389-D771-8347-A7C0-904342D84B4B}" destId="{2BE79771-F9DA-714B-BC1C-AF2D3494E0C9}" srcOrd="0" destOrd="0" presId="urn:microsoft.com/office/officeart/2009/3/layout/HorizontalOrganizationChart#14"/>
    <dgm:cxn modelId="{7CFA68E3-93F4-9143-9B03-2B93E201E9E0}" type="presParOf" srcId="{2BE79771-F9DA-714B-BC1C-AF2D3494E0C9}" destId="{D0CD57B1-9CFF-5B44-A3FF-0300A045D841}" srcOrd="0" destOrd="0" presId="urn:microsoft.com/office/officeart/2009/3/layout/HorizontalOrganizationChart#14"/>
    <dgm:cxn modelId="{A2FB49DF-3F1A-644A-AE9B-C400C639F49F}" type="presParOf" srcId="{2BE79771-F9DA-714B-BC1C-AF2D3494E0C9}" destId="{912A2F67-96A5-554E-825C-4A8D200AD6B9}" srcOrd="1" destOrd="0" presId="urn:microsoft.com/office/officeart/2009/3/layout/HorizontalOrganizationChart#14"/>
    <dgm:cxn modelId="{FB61EFC7-AACB-434D-9BE3-2293C5EA8AE7}" type="presParOf" srcId="{C4DB4389-D771-8347-A7C0-904342D84B4B}" destId="{95565D55-CF68-7346-A1BC-BDB2C40C06A5}" srcOrd="1" destOrd="0" presId="urn:microsoft.com/office/officeart/2009/3/layout/HorizontalOrganizationChart#14"/>
    <dgm:cxn modelId="{B255B4C2-23A8-E14C-A5D6-59FCFA85D582}" type="presParOf" srcId="{C4DB4389-D771-8347-A7C0-904342D84B4B}" destId="{F4C5735D-AB36-A14A-B199-24C79BDCCE04}" srcOrd="2" destOrd="0" presId="urn:microsoft.com/office/officeart/2009/3/layout/HorizontalOrganizationChart#14"/>
    <dgm:cxn modelId="{9A7FAD4B-D4EA-B947-B87E-A9868682E7D7}" type="presParOf" srcId="{C1A271BD-7C8C-2641-90CB-21EBFA71428D}" destId="{04C73C2B-0D53-0447-8F82-DE7E2ABC2F5E}" srcOrd="2" destOrd="0" presId="urn:microsoft.com/office/officeart/2009/3/layout/HorizontalOrganizationChart#14"/>
    <dgm:cxn modelId="{5023980E-0EA7-3C42-A419-36B816763EA8}" type="presParOf" srcId="{C399088F-CE50-BD4D-A981-AFAB27928CB2}" destId="{83D7326F-BD9E-9346-9D31-47895C6B95C8}" srcOrd="2" destOrd="0" presId="urn:microsoft.com/office/officeart/2009/3/layout/HorizontalOrganizationChart#14"/>
    <dgm:cxn modelId="{6AF07CFC-3C68-064B-B0AD-69DFA088E3C2}" type="presParOf" srcId="{C399088F-CE50-BD4D-A981-AFAB27928CB2}" destId="{064AE4FB-4D02-2746-911E-DB2EB3858A9B}" srcOrd="3" destOrd="0" presId="urn:microsoft.com/office/officeart/2009/3/layout/HorizontalOrganizationChart#14"/>
    <dgm:cxn modelId="{620ECEB7-87FF-C543-B082-07DF6B5A4D22}" type="presParOf" srcId="{064AE4FB-4D02-2746-911E-DB2EB3858A9B}" destId="{FD3C68BB-D8CB-7747-BA67-E659945A456A}" srcOrd="0" destOrd="0" presId="urn:microsoft.com/office/officeart/2009/3/layout/HorizontalOrganizationChart#14"/>
    <dgm:cxn modelId="{AE1D65B3-84BF-2C4C-B16C-A20C335213EA}" type="presParOf" srcId="{FD3C68BB-D8CB-7747-BA67-E659945A456A}" destId="{57F1799C-9E31-2740-BAA4-93B871B0A4C3}" srcOrd="0" destOrd="0" presId="urn:microsoft.com/office/officeart/2009/3/layout/HorizontalOrganizationChart#14"/>
    <dgm:cxn modelId="{C2063ED6-FF5E-4649-AA5F-D75C49B51403}" type="presParOf" srcId="{FD3C68BB-D8CB-7747-BA67-E659945A456A}" destId="{3DD5551E-483C-9743-8CCE-F48B7F507F0D}" srcOrd="1" destOrd="0" presId="urn:microsoft.com/office/officeart/2009/3/layout/HorizontalOrganizationChart#14"/>
    <dgm:cxn modelId="{E34CEB87-E774-FE40-9B79-2E9315F1EF7F}" type="presParOf" srcId="{064AE4FB-4D02-2746-911E-DB2EB3858A9B}" destId="{F38A4705-CFAE-BB4A-811D-859D7DFC3980}" srcOrd="1" destOrd="0" presId="urn:microsoft.com/office/officeart/2009/3/layout/HorizontalOrganizationChart#14"/>
    <dgm:cxn modelId="{571C9BCE-BBDC-324E-B810-2E6A94353765}" type="presParOf" srcId="{064AE4FB-4D02-2746-911E-DB2EB3858A9B}" destId="{D9465368-B3F1-B549-B325-33EE417B8163}" srcOrd="2" destOrd="0" presId="urn:microsoft.com/office/officeart/2009/3/layout/HorizontalOrganizationChart#14"/>
    <dgm:cxn modelId="{F5B470BB-55D3-9141-A088-774D25D4DFC5}" type="presParOf" srcId="{C399088F-CE50-BD4D-A981-AFAB27928CB2}" destId="{3042DFE5-9735-744A-B3BB-3A0F9BAF8B24}" srcOrd="4" destOrd="0" presId="urn:microsoft.com/office/officeart/2009/3/layout/HorizontalOrganizationChart#14"/>
    <dgm:cxn modelId="{0956E45E-00C0-EF4C-975B-9CE6ACB37DFC}" type="presParOf" srcId="{C399088F-CE50-BD4D-A981-AFAB27928CB2}" destId="{3E607B34-A92E-AB48-B453-CAD18C4A1DB3}" srcOrd="5" destOrd="0" presId="urn:microsoft.com/office/officeart/2009/3/layout/HorizontalOrganizationChart#14"/>
    <dgm:cxn modelId="{95C6576C-4D3A-F842-B7A3-E4E860B26ADB}" type="presParOf" srcId="{3E607B34-A92E-AB48-B453-CAD18C4A1DB3}" destId="{EBCD5DA0-E14E-5C47-B914-DF662577CEFC}" srcOrd="0" destOrd="0" presId="urn:microsoft.com/office/officeart/2009/3/layout/HorizontalOrganizationChart#14"/>
    <dgm:cxn modelId="{3A98F3EA-FFCA-274E-AEAE-BB280B6E500A}" type="presParOf" srcId="{EBCD5DA0-E14E-5C47-B914-DF662577CEFC}" destId="{D4BE8BC5-9FAB-784D-9608-092FBC546049}" srcOrd="0" destOrd="0" presId="urn:microsoft.com/office/officeart/2009/3/layout/HorizontalOrganizationChart#14"/>
    <dgm:cxn modelId="{A4F316F7-EB04-B44C-9365-CF7077CB4199}" type="presParOf" srcId="{EBCD5DA0-E14E-5C47-B914-DF662577CEFC}" destId="{6BE98E2D-14DE-1747-A87A-A7261AB160F8}" srcOrd="1" destOrd="0" presId="urn:microsoft.com/office/officeart/2009/3/layout/HorizontalOrganizationChart#14"/>
    <dgm:cxn modelId="{6641F37D-F2D2-924C-AB0E-FCA331A955F3}" type="presParOf" srcId="{3E607B34-A92E-AB48-B453-CAD18C4A1DB3}" destId="{8D65867D-5AF4-7546-9A08-8D24173160C8}" srcOrd="1" destOrd="0" presId="urn:microsoft.com/office/officeart/2009/3/layout/HorizontalOrganizationChart#14"/>
    <dgm:cxn modelId="{AD039E41-7BF8-F94D-AF22-20387E850A07}" type="presParOf" srcId="{3E607B34-A92E-AB48-B453-CAD18C4A1DB3}" destId="{C3B9B0E3-E876-3944-87CE-0B0AD61FDF90}" srcOrd="2" destOrd="0" presId="urn:microsoft.com/office/officeart/2009/3/layout/HorizontalOrganizationChart#14"/>
    <dgm:cxn modelId="{E8B87C5E-F922-0049-9271-63300DC6A021}" type="presParOf" srcId="{698781D3-ABD1-6142-9EA2-5B6505E1055B}" destId="{6A8BC6FE-9998-2748-B960-368F9951ACD1}" srcOrd="2" destOrd="0" presId="urn:microsoft.com/office/officeart/2009/3/layout/HorizontalOrganizationChart#1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#3" loCatId="hierarchy" qsTypeId="urn:microsoft.com/office/officeart/2005/8/quickstyle/simple1#4" qsCatId="simple" csTypeId="urn:microsoft.com/office/officeart/2005/8/colors/accent5_1#4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36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b="0" i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36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36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7ED5D3E-6918-42B8-8732-59079FCCDFA9}" type="pres">
      <dgm:prSet presAssocID="{B867AD2F-4F48-4BCE-911A-FB948E110DFC}" presName="root1" presStyleCnt="0"/>
      <dgm:spPr/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</dgm:pt>
    <dgm:pt modelId="{C8F0A1F2-441E-477C-85D0-B13C3A31DADB}" type="pres">
      <dgm:prSet presAssocID="{B867AD2F-4F48-4BCE-911A-FB948E110DFC}" presName="level2hierChild" presStyleCnt="0"/>
      <dgm:spPr/>
    </dgm:pt>
    <dgm:pt modelId="{E8421668-3CBF-4BB7-9016-AB7B780D2FF0}" type="pres">
      <dgm:prSet presAssocID="{9FD8382B-BF33-4CC2-8F76-FEE5D19EB53D}" presName="conn2-1" presStyleLbl="parChTrans1D2" presStyleIdx="0" presStyleCnt="1"/>
      <dgm:spPr/>
    </dgm:pt>
    <dgm:pt modelId="{E55747BD-997A-45D8-BC28-18638E5BEFF2}" type="pres">
      <dgm:prSet presAssocID="{9FD8382B-BF33-4CC2-8F76-FEE5D19EB53D}" presName="connTx" presStyleLbl="parChTrans1D2" presStyleIdx="0" presStyleCnt="1"/>
      <dgm:spPr/>
    </dgm:pt>
    <dgm:pt modelId="{AE014FD4-BF65-4A4F-AFC9-1D189EBF6A95}" type="pres">
      <dgm:prSet presAssocID="{DFB11B8C-281C-41C2-949F-A20DDC588FEF}" presName="root2" presStyleCnt="0"/>
      <dgm:spPr/>
    </dgm:pt>
    <dgm:pt modelId="{2893070B-6953-4C81-9304-64EA4D15DFAB}" type="pres">
      <dgm:prSet presAssocID="{DFB11B8C-281C-41C2-949F-A20DDC588FEF}" presName="LevelTwoTextNode" presStyleLbl="node2" presStyleIdx="0" presStyleCnt="1" custScaleX="88741">
        <dgm:presLayoutVars>
          <dgm:chPref val="3"/>
        </dgm:presLayoutVars>
      </dgm:prSet>
      <dgm:spPr/>
    </dgm:pt>
    <dgm:pt modelId="{E400AE39-A99D-48EE-9476-C7E25BC8F030}" type="pres">
      <dgm:prSet presAssocID="{DFB11B8C-281C-41C2-949F-A20DDC588FEF}" presName="level3hierChild" presStyleCnt="0"/>
      <dgm:spPr/>
    </dgm:pt>
    <dgm:pt modelId="{AC08A4BA-CF1E-416E-AC1B-499FCA46236C}" type="pres">
      <dgm:prSet presAssocID="{D94ADEDF-E1C8-44F1-BC50-4B1908A9FE8F}" presName="conn2-1" presStyleLbl="parChTrans1D3" presStyleIdx="0" presStyleCnt="3"/>
      <dgm:spPr/>
    </dgm:pt>
    <dgm:pt modelId="{D0DB6FF8-68CB-45A5-BC80-1D7A6229A2D1}" type="pres">
      <dgm:prSet presAssocID="{D94ADEDF-E1C8-44F1-BC50-4B1908A9FE8F}" presName="connTx" presStyleLbl="parChTrans1D3" presStyleIdx="0" presStyleCnt="3"/>
      <dgm:spPr/>
    </dgm:pt>
    <dgm:pt modelId="{BD28A73E-FC64-458C-8A0D-B71718C29A68}" type="pres">
      <dgm:prSet presAssocID="{32F79D00-337A-4EFC-AD18-622BA0A79D13}" presName="root2" presStyleCnt="0"/>
      <dgm:spPr/>
    </dgm:pt>
    <dgm:pt modelId="{C8360D41-9A43-428D-AC82-85A5EBD07556}" type="pres">
      <dgm:prSet presAssocID="{32F79D00-337A-4EFC-AD18-622BA0A79D13}" presName="LevelTwoTextNode" presStyleLbl="node3" presStyleIdx="0" presStyleCnt="3">
        <dgm:presLayoutVars>
          <dgm:chPref val="3"/>
        </dgm:presLayoutVars>
      </dgm:prSet>
      <dgm:spPr/>
    </dgm:pt>
    <dgm:pt modelId="{EC7464F0-090F-4E0E-B5F4-046F6B37D633}" type="pres">
      <dgm:prSet presAssocID="{32F79D00-337A-4EFC-AD18-622BA0A79D13}" presName="level3hierChild" presStyleCnt="0"/>
      <dgm:spPr/>
    </dgm:pt>
    <dgm:pt modelId="{85C25F7A-3D30-41DE-BBE7-F1F182E4B989}" type="pres">
      <dgm:prSet presAssocID="{0D7DFCD3-6B9E-48B7-A7EC-09D05BF008A1}" presName="conn2-1" presStyleLbl="parChTrans1D3" presStyleIdx="1" presStyleCnt="3"/>
      <dgm:spPr/>
    </dgm:pt>
    <dgm:pt modelId="{DE1FD2EF-94B1-45FA-961D-53E42BBB6134}" type="pres">
      <dgm:prSet presAssocID="{0D7DFCD3-6B9E-48B7-A7EC-09D05BF008A1}" presName="connTx" presStyleLbl="parChTrans1D3" presStyleIdx="1" presStyleCnt="3"/>
      <dgm:spPr/>
    </dgm:pt>
    <dgm:pt modelId="{8F5E7CC7-BE09-4CA9-AA89-950188D6BBA0}" type="pres">
      <dgm:prSet presAssocID="{100F8CC6-6604-4E87-8D83-34593498ED72}" presName="root2" presStyleCnt="0"/>
      <dgm:spPr/>
    </dgm:pt>
    <dgm:pt modelId="{26C5888F-C1D8-497A-8D3B-4D548C0CED3B}" type="pres">
      <dgm:prSet presAssocID="{100F8CC6-6604-4E87-8D83-34593498ED72}" presName="LevelTwoTextNode" presStyleLbl="node3" presStyleIdx="1" presStyleCnt="3">
        <dgm:presLayoutVars>
          <dgm:chPref val="3"/>
        </dgm:presLayoutVars>
      </dgm:prSet>
      <dgm:spPr/>
    </dgm:pt>
    <dgm:pt modelId="{56387F3F-F8D3-41C7-A0CF-B88E7AC2CA96}" type="pres">
      <dgm:prSet presAssocID="{100F8CC6-6604-4E87-8D83-34593498ED72}" presName="level3hierChild" presStyleCnt="0"/>
      <dgm:spPr/>
    </dgm:pt>
    <dgm:pt modelId="{B4DEC962-28DA-6747-B87E-08A93DEA0DF1}" type="pres">
      <dgm:prSet presAssocID="{47014034-32FE-1346-A5B5-EC6FA4AC0259}" presName="conn2-1" presStyleLbl="parChTrans1D3" presStyleIdx="2" presStyleCnt="3"/>
      <dgm:spPr/>
    </dgm:pt>
    <dgm:pt modelId="{E464BCC8-4BA5-0D4E-9E09-BF5E844BDBBC}" type="pres">
      <dgm:prSet presAssocID="{47014034-32FE-1346-A5B5-EC6FA4AC0259}" presName="connTx" presStyleLbl="parChTrans1D3" presStyleIdx="2" presStyleCnt="3"/>
      <dgm:spPr/>
    </dgm:pt>
    <dgm:pt modelId="{750EFC80-02A5-554F-A9E2-4BAA30DCC871}" type="pres">
      <dgm:prSet presAssocID="{34D2FA55-A691-2944-B19F-767FACC5D339}" presName="root2" presStyleCnt="0"/>
      <dgm:spPr/>
    </dgm:pt>
    <dgm:pt modelId="{B28E3AA1-7033-3743-9710-8519320B17EF}" type="pres">
      <dgm:prSet presAssocID="{34D2FA55-A691-2944-B19F-767FACC5D339}" presName="LevelTwoTextNode" presStyleLbl="node3" presStyleIdx="2" presStyleCnt="3">
        <dgm:presLayoutVars>
          <dgm:chPref val="3"/>
        </dgm:presLayoutVars>
      </dgm:prSet>
      <dgm:spPr/>
    </dgm:pt>
    <dgm:pt modelId="{A23FF35E-5A0B-E24D-B420-53FC8C788F4D}" type="pres">
      <dgm:prSet presAssocID="{34D2FA55-A691-2944-B19F-767FACC5D339}" presName="level3hierChild" presStyleCnt="0"/>
      <dgm:spPr/>
    </dgm:pt>
  </dgm:ptLst>
  <dgm:cxnLst>
    <dgm:cxn modelId="{30FD500C-67F5-C94B-AE58-79A93B2234C2}" type="presOf" srcId="{0D7DFCD3-6B9E-48B7-A7EC-09D05BF008A1}" destId="{DE1FD2EF-94B1-45FA-961D-53E42BBB6134}" srcOrd="1" destOrd="0" presId="urn:microsoft.com/office/officeart/2008/layout/HorizontalMultiLevelHierarchy#3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D06FC913-D0DE-4F47-9D83-65E23754D4F3}" type="presOf" srcId="{100F8CC6-6604-4E87-8D83-34593498ED72}" destId="{26C5888F-C1D8-497A-8D3B-4D548C0CED3B}" srcOrd="0" destOrd="0" presId="urn:microsoft.com/office/officeart/2008/layout/HorizontalMultiLevelHierarchy#3"/>
    <dgm:cxn modelId="{3C9F3D1A-F19E-7249-9694-8F4FEE7F8D1F}" type="presOf" srcId="{47014034-32FE-1346-A5B5-EC6FA4AC0259}" destId="{E464BCC8-4BA5-0D4E-9E09-BF5E844BDBBC}" srcOrd="1" destOrd="0" presId="urn:microsoft.com/office/officeart/2008/layout/HorizontalMultiLevelHierarchy#3"/>
    <dgm:cxn modelId="{63634625-E231-1046-B73F-41411801396C}" type="presOf" srcId="{9FD8382B-BF33-4CC2-8F76-FEE5D19EB53D}" destId="{E55747BD-997A-45D8-BC28-18638E5BEFF2}" srcOrd="1" destOrd="0" presId="urn:microsoft.com/office/officeart/2008/layout/HorizontalMultiLevelHierarchy#3"/>
    <dgm:cxn modelId="{1A142271-0E96-EB4D-9C66-358618C6B5D1}" type="presOf" srcId="{47014034-32FE-1346-A5B5-EC6FA4AC0259}" destId="{B4DEC962-28DA-6747-B87E-08A93DEA0DF1}" srcOrd="0" destOrd="0" presId="urn:microsoft.com/office/officeart/2008/layout/HorizontalMultiLevelHierarchy#3"/>
    <dgm:cxn modelId="{3B068772-58E9-934E-BCB3-EAA6116BDF14}" type="presOf" srcId="{32F79D00-337A-4EFC-AD18-622BA0A79D13}" destId="{C8360D41-9A43-428D-AC82-85A5EBD07556}" srcOrd="0" destOrd="0" presId="urn:microsoft.com/office/officeart/2008/layout/HorizontalMultiLevelHierarchy#3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2E6B6D56-2759-A04A-A948-95CA6E474316}" type="presOf" srcId="{DFB11B8C-281C-41C2-949F-A20DDC588FEF}" destId="{2893070B-6953-4C81-9304-64EA4D15DFAB}" srcOrd="0" destOrd="0" presId="urn:microsoft.com/office/officeart/2008/layout/HorizontalMultiLevelHierarchy#3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32CECB7C-D051-B440-B4F3-251F1D1D252D}" type="presOf" srcId="{B867AD2F-4F48-4BCE-911A-FB948E110DFC}" destId="{656A006A-1A54-4195-AB47-ADB4659CBC79}" srcOrd="0" destOrd="0" presId="urn:microsoft.com/office/officeart/2008/layout/HorizontalMultiLevelHierarchy#3"/>
    <dgm:cxn modelId="{6906F88F-541E-FB4B-ABBE-AE7DC14DB8E5}" type="presOf" srcId="{9FD8382B-BF33-4CC2-8F76-FEE5D19EB53D}" destId="{E8421668-3CBF-4BB7-9016-AB7B780D2FF0}" srcOrd="0" destOrd="0" presId="urn:microsoft.com/office/officeart/2008/layout/HorizontalMultiLevelHierarchy#3"/>
    <dgm:cxn modelId="{F65E02A6-49A1-F94A-B869-C56AF08186F7}" type="presOf" srcId="{D94ADEDF-E1C8-44F1-BC50-4B1908A9FE8F}" destId="{AC08A4BA-CF1E-416E-AC1B-499FCA46236C}" srcOrd="0" destOrd="0" presId="urn:microsoft.com/office/officeart/2008/layout/HorizontalMultiLevelHierarchy#3"/>
    <dgm:cxn modelId="{707632A7-8989-B54C-8139-94B05C351DE7}" type="presOf" srcId="{0D5BED98-6C20-4A9F-816D-01ABCCB10BA4}" destId="{DEE368E8-2B44-456D-99C1-BD363FE9F196}" srcOrd="0" destOrd="0" presId="urn:microsoft.com/office/officeart/2008/layout/HorizontalMultiLevelHierarchy#3"/>
    <dgm:cxn modelId="{E69F03AA-1D86-004E-B12C-777F384E7790}" type="presOf" srcId="{0D7DFCD3-6B9E-48B7-A7EC-09D05BF008A1}" destId="{85C25F7A-3D30-41DE-BBE7-F1F182E4B989}" srcOrd="0" destOrd="0" presId="urn:microsoft.com/office/officeart/2008/layout/HorizontalMultiLevelHierarchy#3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F5DFBFE5-0736-D64F-988B-1C67A4DCE674}" type="presOf" srcId="{D94ADEDF-E1C8-44F1-BC50-4B1908A9FE8F}" destId="{D0DB6FF8-68CB-45A5-BC80-1D7A6229A2D1}" srcOrd="1" destOrd="0" presId="urn:microsoft.com/office/officeart/2008/layout/HorizontalMultiLevelHierarchy#3"/>
    <dgm:cxn modelId="{E2B5A7F4-F22C-E747-AD26-75A6096C37B1}" type="presOf" srcId="{34D2FA55-A691-2944-B19F-767FACC5D339}" destId="{B28E3AA1-7033-3743-9710-8519320B17EF}" srcOrd="0" destOrd="0" presId="urn:microsoft.com/office/officeart/2008/layout/HorizontalMultiLevelHierarchy#3"/>
    <dgm:cxn modelId="{B01FABCF-6A7E-E64F-A8CB-6AB260300FA3}" type="presParOf" srcId="{DEE368E8-2B44-456D-99C1-BD363FE9F196}" destId="{C7ED5D3E-6918-42B8-8732-59079FCCDFA9}" srcOrd="0" destOrd="0" presId="urn:microsoft.com/office/officeart/2008/layout/HorizontalMultiLevelHierarchy#3"/>
    <dgm:cxn modelId="{0648B544-6265-F541-8486-B60FEEE7F415}" type="presParOf" srcId="{C7ED5D3E-6918-42B8-8732-59079FCCDFA9}" destId="{656A006A-1A54-4195-AB47-ADB4659CBC79}" srcOrd="0" destOrd="0" presId="urn:microsoft.com/office/officeart/2008/layout/HorizontalMultiLevelHierarchy#3"/>
    <dgm:cxn modelId="{3C609E6A-3BC4-E84E-AA43-4D7C8BC29E7E}" type="presParOf" srcId="{C7ED5D3E-6918-42B8-8732-59079FCCDFA9}" destId="{C8F0A1F2-441E-477C-85D0-B13C3A31DADB}" srcOrd="1" destOrd="0" presId="urn:microsoft.com/office/officeart/2008/layout/HorizontalMultiLevelHierarchy#3"/>
    <dgm:cxn modelId="{5A22CD41-E797-4247-99FF-4EEB84C14040}" type="presParOf" srcId="{C8F0A1F2-441E-477C-85D0-B13C3A31DADB}" destId="{E8421668-3CBF-4BB7-9016-AB7B780D2FF0}" srcOrd="0" destOrd="0" presId="urn:microsoft.com/office/officeart/2008/layout/HorizontalMultiLevelHierarchy#3"/>
    <dgm:cxn modelId="{B7371D8A-2C4C-1C4A-A03F-CEE5B4EBC65F}" type="presParOf" srcId="{E8421668-3CBF-4BB7-9016-AB7B780D2FF0}" destId="{E55747BD-997A-45D8-BC28-18638E5BEFF2}" srcOrd="0" destOrd="0" presId="urn:microsoft.com/office/officeart/2008/layout/HorizontalMultiLevelHierarchy#3"/>
    <dgm:cxn modelId="{E32B2596-AFAA-2E47-94B9-C8E9D159F698}" type="presParOf" srcId="{C8F0A1F2-441E-477C-85D0-B13C3A31DADB}" destId="{AE014FD4-BF65-4A4F-AFC9-1D189EBF6A95}" srcOrd="1" destOrd="0" presId="urn:microsoft.com/office/officeart/2008/layout/HorizontalMultiLevelHierarchy#3"/>
    <dgm:cxn modelId="{63D83A33-3FD0-8744-9E2B-729E5EE13BA7}" type="presParOf" srcId="{AE014FD4-BF65-4A4F-AFC9-1D189EBF6A95}" destId="{2893070B-6953-4C81-9304-64EA4D15DFAB}" srcOrd="0" destOrd="0" presId="urn:microsoft.com/office/officeart/2008/layout/HorizontalMultiLevelHierarchy#3"/>
    <dgm:cxn modelId="{36962708-57FE-EE4A-8BF4-D357E0FF168B}" type="presParOf" srcId="{AE014FD4-BF65-4A4F-AFC9-1D189EBF6A95}" destId="{E400AE39-A99D-48EE-9476-C7E25BC8F030}" srcOrd="1" destOrd="0" presId="urn:microsoft.com/office/officeart/2008/layout/HorizontalMultiLevelHierarchy#3"/>
    <dgm:cxn modelId="{8CB2A8BD-1C55-6743-B21D-CAE0C7F3E615}" type="presParOf" srcId="{E400AE39-A99D-48EE-9476-C7E25BC8F030}" destId="{AC08A4BA-CF1E-416E-AC1B-499FCA46236C}" srcOrd="0" destOrd="0" presId="urn:microsoft.com/office/officeart/2008/layout/HorizontalMultiLevelHierarchy#3"/>
    <dgm:cxn modelId="{3FF5ED35-DA6C-4649-8DB9-27540D145512}" type="presParOf" srcId="{AC08A4BA-CF1E-416E-AC1B-499FCA46236C}" destId="{D0DB6FF8-68CB-45A5-BC80-1D7A6229A2D1}" srcOrd="0" destOrd="0" presId="urn:microsoft.com/office/officeart/2008/layout/HorizontalMultiLevelHierarchy#3"/>
    <dgm:cxn modelId="{61A7329E-10DA-2F44-A618-422416D19DF8}" type="presParOf" srcId="{E400AE39-A99D-48EE-9476-C7E25BC8F030}" destId="{BD28A73E-FC64-458C-8A0D-B71718C29A68}" srcOrd="1" destOrd="0" presId="urn:microsoft.com/office/officeart/2008/layout/HorizontalMultiLevelHierarchy#3"/>
    <dgm:cxn modelId="{36235F3D-7913-EF48-848E-5AD97BE9E52A}" type="presParOf" srcId="{BD28A73E-FC64-458C-8A0D-B71718C29A68}" destId="{C8360D41-9A43-428D-AC82-85A5EBD07556}" srcOrd="0" destOrd="0" presId="urn:microsoft.com/office/officeart/2008/layout/HorizontalMultiLevelHierarchy#3"/>
    <dgm:cxn modelId="{7A6974D8-19EB-6D42-971E-BAE37CEC0EB0}" type="presParOf" srcId="{BD28A73E-FC64-458C-8A0D-B71718C29A68}" destId="{EC7464F0-090F-4E0E-B5F4-046F6B37D633}" srcOrd="1" destOrd="0" presId="urn:microsoft.com/office/officeart/2008/layout/HorizontalMultiLevelHierarchy#3"/>
    <dgm:cxn modelId="{9B6AB8DE-A13B-454B-A656-3A3F99892196}" type="presParOf" srcId="{E400AE39-A99D-48EE-9476-C7E25BC8F030}" destId="{85C25F7A-3D30-41DE-BBE7-F1F182E4B989}" srcOrd="2" destOrd="0" presId="urn:microsoft.com/office/officeart/2008/layout/HorizontalMultiLevelHierarchy#3"/>
    <dgm:cxn modelId="{37D107C4-1D87-4C44-AA54-E4DA77CDA03D}" type="presParOf" srcId="{85C25F7A-3D30-41DE-BBE7-F1F182E4B989}" destId="{DE1FD2EF-94B1-45FA-961D-53E42BBB6134}" srcOrd="0" destOrd="0" presId="urn:microsoft.com/office/officeart/2008/layout/HorizontalMultiLevelHierarchy#3"/>
    <dgm:cxn modelId="{55ACEF54-0681-B044-BAE5-CBA0916B4500}" type="presParOf" srcId="{E400AE39-A99D-48EE-9476-C7E25BC8F030}" destId="{8F5E7CC7-BE09-4CA9-AA89-950188D6BBA0}" srcOrd="3" destOrd="0" presId="urn:microsoft.com/office/officeart/2008/layout/HorizontalMultiLevelHierarchy#3"/>
    <dgm:cxn modelId="{6E4023E1-54DF-B241-BD58-82B0400576F8}" type="presParOf" srcId="{8F5E7CC7-BE09-4CA9-AA89-950188D6BBA0}" destId="{26C5888F-C1D8-497A-8D3B-4D548C0CED3B}" srcOrd="0" destOrd="0" presId="urn:microsoft.com/office/officeart/2008/layout/HorizontalMultiLevelHierarchy#3"/>
    <dgm:cxn modelId="{5CDDCE48-2BD9-1A49-B6AC-11436B612797}" type="presParOf" srcId="{8F5E7CC7-BE09-4CA9-AA89-950188D6BBA0}" destId="{56387F3F-F8D3-41C7-A0CF-B88E7AC2CA96}" srcOrd="1" destOrd="0" presId="urn:microsoft.com/office/officeart/2008/layout/HorizontalMultiLevelHierarchy#3"/>
    <dgm:cxn modelId="{5989354E-8E7E-A640-A557-7D594A807A79}" type="presParOf" srcId="{E400AE39-A99D-48EE-9476-C7E25BC8F030}" destId="{B4DEC962-28DA-6747-B87E-08A93DEA0DF1}" srcOrd="4" destOrd="0" presId="urn:microsoft.com/office/officeart/2008/layout/HorizontalMultiLevelHierarchy#3"/>
    <dgm:cxn modelId="{CB01E690-6485-B044-9436-5B6B46ED8229}" type="presParOf" srcId="{B4DEC962-28DA-6747-B87E-08A93DEA0DF1}" destId="{E464BCC8-4BA5-0D4E-9E09-BF5E844BDBBC}" srcOrd="0" destOrd="0" presId="urn:microsoft.com/office/officeart/2008/layout/HorizontalMultiLevelHierarchy#3"/>
    <dgm:cxn modelId="{A16A5CB9-2B82-1141-B48B-76A7FF3C96F4}" type="presParOf" srcId="{E400AE39-A99D-48EE-9476-C7E25BC8F030}" destId="{750EFC80-02A5-554F-A9E2-4BAA30DCC871}" srcOrd="5" destOrd="0" presId="urn:microsoft.com/office/officeart/2008/layout/HorizontalMultiLevelHierarchy#3"/>
    <dgm:cxn modelId="{9087370F-C7D1-E940-9C56-7685C868212E}" type="presParOf" srcId="{750EFC80-02A5-554F-A9E2-4BAA30DCC871}" destId="{B28E3AA1-7033-3743-9710-8519320B17EF}" srcOrd="0" destOrd="0" presId="urn:microsoft.com/office/officeart/2008/layout/HorizontalMultiLevelHierarchy#3"/>
    <dgm:cxn modelId="{793D7810-64F1-2642-8216-6B6D60AFC5E1}" type="presParOf" srcId="{750EFC80-02A5-554F-A9E2-4BAA30DCC871}" destId="{A23FF35E-5A0B-E24D-B420-53FC8C788F4D}" srcOrd="1" destOrd="0" presId="urn:microsoft.com/office/officeart/2008/layout/HorizontalMultiLevelHierarchy#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15" loCatId="" qsTypeId="urn:microsoft.com/office/officeart/2005/8/quickstyle/simple1#39" qsCatId="simple" csTypeId="urn:microsoft.com/office/officeart/2005/8/colors/accent5_1#39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34132D61-4D79-414F-A4B7-E39816984D53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唯物和唯心</a:t>
          </a:r>
        </a:p>
      </dgm:t>
    </dgm:pt>
    <dgm:pt modelId="{06DE2633-143C-B44C-ADAD-9E42EF2268B0}" type="par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4067663-6B76-244E-A413-2D7A2C2C5BBE}" type="sib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D65E109-E2D9-5245-A995-95443BDC2127}">
      <dgm:prSet/>
      <dgm:spPr/>
      <dgm:t>
        <a:bodyPr/>
        <a:lstStyle/>
        <a:p>
          <a:r>
            <a:rPr lang="zh-CN" altLang="en-US" dirty="0"/>
            <a:t>物质</a:t>
          </a:r>
        </a:p>
      </dgm:t>
    </dgm:pt>
    <dgm:pt modelId="{450B49EF-5F32-6341-B572-19C94EA8307D}" type="par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F99B0249-C181-8C46-8A8A-E03ECC92C966}" type="sib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98781D3-ABD1-6142-9EA2-5B6505E1055B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BAEFB812-19D6-104E-932A-81E72E80D2DC}" type="pres">
      <dgm:prSet presAssocID="{66DC20E1-68E6-404E-9A00-620555ADC736}" presName="rootComposite1" presStyleCnt="0"/>
      <dgm:spPr/>
    </dgm:pt>
    <dgm:pt modelId="{310EFFBE-6B14-CB43-A649-F2C0E39C02A0}" type="pres">
      <dgm:prSet presAssocID="{66DC20E1-68E6-404E-9A00-620555ADC736}" presName="rootText1" presStyleLbl="node0" presStyleIdx="0" presStyleCnt="1" custScaleX="155924" custScaleY="123697">
        <dgm:presLayoutVars>
          <dgm:chPref val="3"/>
        </dgm:presLayoutVars>
      </dgm:prSet>
      <dgm:spPr/>
    </dgm:pt>
    <dgm:pt modelId="{2257B149-65DF-5345-BB8F-BEA55F28ECFE}" type="pres">
      <dgm:prSet presAssocID="{66DC20E1-68E6-404E-9A00-620555ADC736}" presName="rootConnector1" presStyleLbl="node1" presStyleIdx="0" presStyleCnt="0"/>
      <dgm:spPr/>
    </dgm:pt>
    <dgm:pt modelId="{C399088F-CE50-BD4D-A981-AFAB27928CB2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</dgm:pt>
    <dgm:pt modelId="{5274CC5D-531E-3540-8738-46F7812F7922}" type="pres">
      <dgm:prSet presAssocID="{2E32BCC5-CF4F-4F47-9471-9B26A6BBEDB3}" presName="rootComposite" presStyleCnt="0"/>
      <dgm:spPr/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</dgm:pt>
    <dgm:pt modelId="{3EA0987E-106E-AD40-ABF1-791D6B80D19B}" type="pres">
      <dgm:prSet presAssocID="{2E32BCC5-CF4F-4F47-9471-9B26A6BBEDB3}" presName="rootConnector" presStyleLbl="node2" presStyleIdx="0" presStyleCnt="3"/>
      <dgm:spPr/>
    </dgm:pt>
    <dgm:pt modelId="{72E7D02C-EA41-184B-A8EA-64979B8EBEEE}" type="pres">
      <dgm:prSet presAssocID="{2E32BCC5-CF4F-4F47-9471-9B26A6BBEDB3}" presName="hierChild4" presStyleCnt="0"/>
      <dgm:spPr/>
    </dgm:pt>
    <dgm:pt modelId="{467603C6-46F5-7842-A5BB-A356C62CD752}" type="pres">
      <dgm:prSet presAssocID="{06DE2633-143C-B44C-ADAD-9E42EF2268B0}" presName="Name64" presStyleLbl="parChTrans1D3" presStyleIdx="0" presStyleCnt="2"/>
      <dgm:spPr/>
    </dgm:pt>
    <dgm:pt modelId="{A38A5E6B-06E6-7641-962C-92011459F9A0}" type="pres">
      <dgm:prSet presAssocID="{34132D61-4D79-414F-A4B7-E39816984D53}" presName="hierRoot2" presStyleCnt="0">
        <dgm:presLayoutVars>
          <dgm:hierBranch val="init"/>
        </dgm:presLayoutVars>
      </dgm:prSet>
      <dgm:spPr/>
    </dgm:pt>
    <dgm:pt modelId="{B98A05BA-F574-D742-BBD2-6D533A95DD92}" type="pres">
      <dgm:prSet presAssocID="{34132D61-4D79-414F-A4B7-E39816984D53}" presName="rootComposite" presStyleCnt="0"/>
      <dgm:spPr/>
    </dgm:pt>
    <dgm:pt modelId="{C974270C-A063-1F40-A440-8E1491B0147E}" type="pres">
      <dgm:prSet presAssocID="{34132D61-4D79-414F-A4B7-E39816984D53}" presName="rootText" presStyleLbl="node3" presStyleIdx="0" presStyleCnt="2">
        <dgm:presLayoutVars>
          <dgm:chPref val="3"/>
        </dgm:presLayoutVars>
      </dgm:prSet>
      <dgm:spPr/>
    </dgm:pt>
    <dgm:pt modelId="{A97C6F97-2B46-FD46-B564-7E7EB786A70A}" type="pres">
      <dgm:prSet presAssocID="{34132D61-4D79-414F-A4B7-E39816984D53}" presName="rootConnector" presStyleLbl="node3" presStyleIdx="0" presStyleCnt="2"/>
      <dgm:spPr/>
    </dgm:pt>
    <dgm:pt modelId="{E609E030-E63A-B04C-BC4B-DF4E16EED326}" type="pres">
      <dgm:prSet presAssocID="{34132D61-4D79-414F-A4B7-E39816984D53}" presName="hierChild4" presStyleCnt="0"/>
      <dgm:spPr/>
    </dgm:pt>
    <dgm:pt modelId="{2AD99557-7973-4847-9F0D-537EF5E7FAF2}" type="pres">
      <dgm:prSet presAssocID="{34132D61-4D79-414F-A4B7-E39816984D53}" presName="hierChild5" presStyleCnt="0"/>
      <dgm:spPr/>
    </dgm:pt>
    <dgm:pt modelId="{4BEB0283-437A-5344-8822-1B528AF9462F}" type="pres">
      <dgm:prSet presAssocID="{450B49EF-5F32-6341-B572-19C94EA8307D}" presName="Name64" presStyleLbl="parChTrans1D3" presStyleIdx="1" presStyleCnt="2"/>
      <dgm:spPr/>
    </dgm:pt>
    <dgm:pt modelId="{C4DB4389-D771-8347-A7C0-904342D84B4B}" type="pres">
      <dgm:prSet presAssocID="{0D65E109-E2D9-5245-A995-95443BDC2127}" presName="hierRoot2" presStyleCnt="0">
        <dgm:presLayoutVars>
          <dgm:hierBranch val="init"/>
        </dgm:presLayoutVars>
      </dgm:prSet>
      <dgm:spPr/>
    </dgm:pt>
    <dgm:pt modelId="{2BE79771-F9DA-714B-BC1C-AF2D3494E0C9}" type="pres">
      <dgm:prSet presAssocID="{0D65E109-E2D9-5245-A995-95443BDC2127}" presName="rootComposite" presStyleCnt="0"/>
      <dgm:spPr/>
    </dgm:pt>
    <dgm:pt modelId="{D0CD57B1-9CFF-5B44-A3FF-0300A045D841}" type="pres">
      <dgm:prSet presAssocID="{0D65E109-E2D9-5245-A995-95443BDC2127}" presName="rootText" presStyleLbl="node3" presStyleIdx="1" presStyleCnt="2">
        <dgm:presLayoutVars>
          <dgm:chPref val="3"/>
        </dgm:presLayoutVars>
      </dgm:prSet>
      <dgm:spPr/>
    </dgm:pt>
    <dgm:pt modelId="{912A2F67-96A5-554E-825C-4A8D200AD6B9}" type="pres">
      <dgm:prSet presAssocID="{0D65E109-E2D9-5245-A995-95443BDC2127}" presName="rootConnector" presStyleLbl="node3" presStyleIdx="1" presStyleCnt="2"/>
      <dgm:spPr/>
    </dgm:pt>
    <dgm:pt modelId="{95565D55-CF68-7346-A1BC-BDB2C40C06A5}" type="pres">
      <dgm:prSet presAssocID="{0D65E109-E2D9-5245-A995-95443BDC2127}" presName="hierChild4" presStyleCnt="0"/>
      <dgm:spPr/>
    </dgm:pt>
    <dgm:pt modelId="{F4C5735D-AB36-A14A-B199-24C79BDCCE04}" type="pres">
      <dgm:prSet presAssocID="{0D65E109-E2D9-5245-A995-95443BDC2127}" presName="hierChild5" presStyleCnt="0"/>
      <dgm:spPr/>
    </dgm:pt>
    <dgm:pt modelId="{04C73C2B-0D53-0447-8F82-DE7E2ABC2F5E}" type="pres">
      <dgm:prSet presAssocID="{2E32BCC5-CF4F-4F47-9471-9B26A6BBEDB3}" presName="hierChild5" presStyleCnt="0"/>
      <dgm:spPr/>
    </dgm:pt>
    <dgm:pt modelId="{83D7326F-BD9E-9346-9D31-47895C6B95C8}" type="pres">
      <dgm:prSet presAssocID="{90DBF32A-8108-8F45-AEE1-08FBCD6002CA}" presName="Name64" presStyleLbl="parChTrans1D2" presStyleIdx="1" presStyleCnt="3"/>
      <dgm:spPr/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</dgm:pt>
    <dgm:pt modelId="{FD3C68BB-D8CB-7747-BA67-E659945A456A}" type="pres">
      <dgm:prSet presAssocID="{79F416B7-7ECC-734D-8ECE-97032074E6B9}" presName="rootComposite" presStyleCnt="0"/>
      <dgm:spPr/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</dgm:pt>
    <dgm:pt modelId="{3DD5551E-483C-9743-8CCE-F48B7F507F0D}" type="pres">
      <dgm:prSet presAssocID="{79F416B7-7ECC-734D-8ECE-97032074E6B9}" presName="rootConnector" presStyleLbl="node2" presStyleIdx="1" presStyleCnt="3"/>
      <dgm:spPr/>
    </dgm:pt>
    <dgm:pt modelId="{F38A4705-CFAE-BB4A-811D-859D7DFC3980}" type="pres">
      <dgm:prSet presAssocID="{79F416B7-7ECC-734D-8ECE-97032074E6B9}" presName="hierChild4" presStyleCnt="0"/>
      <dgm:spPr/>
    </dgm:pt>
    <dgm:pt modelId="{D9465368-B3F1-B549-B325-33EE417B8163}" type="pres">
      <dgm:prSet presAssocID="{79F416B7-7ECC-734D-8ECE-97032074E6B9}" presName="hierChild5" presStyleCnt="0"/>
      <dgm:spPr/>
    </dgm:pt>
    <dgm:pt modelId="{3042DFE5-9735-744A-B3BB-3A0F9BAF8B24}" type="pres">
      <dgm:prSet presAssocID="{128112BF-4030-7947-9C53-6B0FE9F3ADAF}" presName="Name64" presStyleLbl="parChTrans1D2" presStyleIdx="2" presStyleCnt="3"/>
      <dgm:spPr/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</dgm:pt>
    <dgm:pt modelId="{EBCD5DA0-E14E-5C47-B914-DF662577CEFC}" type="pres">
      <dgm:prSet presAssocID="{AC8B9C64-BFF9-A944-9F48-6C37DDE9BAF4}" presName="rootComposite" presStyleCnt="0"/>
      <dgm:spPr/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</dgm:pt>
    <dgm:pt modelId="{6BE98E2D-14DE-1747-A87A-A7261AB160F8}" type="pres">
      <dgm:prSet presAssocID="{AC8B9C64-BFF9-A944-9F48-6C37DDE9BAF4}" presName="rootConnector" presStyleLbl="node2" presStyleIdx="2" presStyleCnt="3"/>
      <dgm:spPr/>
    </dgm:pt>
    <dgm:pt modelId="{8D65867D-5AF4-7546-9A08-8D24173160C8}" type="pres">
      <dgm:prSet presAssocID="{AC8B9C64-BFF9-A944-9F48-6C37DDE9BAF4}" presName="hierChild4" presStyleCnt="0"/>
      <dgm:spPr/>
    </dgm:pt>
    <dgm:pt modelId="{C3B9B0E3-E876-3944-87CE-0B0AD61FDF90}" type="pres">
      <dgm:prSet presAssocID="{AC8B9C64-BFF9-A944-9F48-6C37DDE9BAF4}" presName="hierChild5" presStyleCnt="0"/>
      <dgm:spPr/>
    </dgm:pt>
    <dgm:pt modelId="{6A8BC6FE-9998-2748-B960-368F9951ACD1}" type="pres">
      <dgm:prSet presAssocID="{66DC20E1-68E6-404E-9A00-620555ADC736}" presName="hierChild3" presStyleCnt="0"/>
      <dgm:spPr/>
    </dgm:pt>
  </dgm:ptLst>
  <dgm:cxnLst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27229921-8FD6-F74E-A20D-42F83D038D52}" type="presOf" srcId="{79F416B7-7ECC-734D-8ECE-97032074E6B9}" destId="{3DD5551E-483C-9743-8CCE-F48B7F507F0D}" srcOrd="1" destOrd="0" presId="urn:microsoft.com/office/officeart/2009/3/layout/HorizontalOrganizationChart#15"/>
    <dgm:cxn modelId="{BD03F22D-428E-5542-82D0-EC3004895D58}" type="presOf" srcId="{0D65E109-E2D9-5245-A995-95443BDC2127}" destId="{D0CD57B1-9CFF-5B44-A3FF-0300A045D841}" srcOrd="0" destOrd="0" presId="urn:microsoft.com/office/officeart/2009/3/layout/HorizontalOrganizationChart#15"/>
    <dgm:cxn modelId="{79E6EA32-6963-6E43-9458-96B60F5B2326}" type="presOf" srcId="{E0E81B47-8AC3-1B43-AEBE-9D84A0F26F6C}" destId="{2906BD38-56B2-4A4D-9862-AB9EFA6E6823}" srcOrd="0" destOrd="0" presId="urn:microsoft.com/office/officeart/2009/3/layout/HorizontalOrganizationChart#15"/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2DC33C61-B858-8246-B0AF-BBB44D248957}" type="presOf" srcId="{66DC20E1-68E6-404E-9A00-620555ADC736}" destId="{310EFFBE-6B14-CB43-A649-F2C0E39C02A0}" srcOrd="0" destOrd="0" presId="urn:microsoft.com/office/officeart/2009/3/layout/HorizontalOrganizationChart#15"/>
    <dgm:cxn modelId="{1B5B3947-8235-5547-AEF2-597F5B35D843}" type="presOf" srcId="{AC8B9C64-BFF9-A944-9F48-6C37DDE9BAF4}" destId="{6BE98E2D-14DE-1747-A87A-A7261AB160F8}" srcOrd="1" destOrd="0" presId="urn:microsoft.com/office/officeart/2009/3/layout/HorizontalOrganizationChart#15"/>
    <dgm:cxn modelId="{0B67A16B-4892-004F-9D5D-EEF195653138}" type="presOf" srcId="{AC8B9C64-BFF9-A944-9F48-6C37DDE9BAF4}" destId="{D4BE8BC5-9FAB-784D-9608-092FBC546049}" srcOrd="0" destOrd="0" presId="urn:microsoft.com/office/officeart/2009/3/layout/HorizontalOrganizationChart#15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A7604951-96B4-6547-803B-D273A8020046}" srcId="{2E32BCC5-CF4F-4F47-9471-9B26A6BBEDB3}" destId="{0D65E109-E2D9-5245-A995-95443BDC2127}" srcOrd="1" destOrd="0" parTransId="{450B49EF-5F32-6341-B572-19C94EA8307D}" sibTransId="{F99B0249-C181-8C46-8A8A-E03ECC92C966}"/>
    <dgm:cxn modelId="{1DBEE356-5AEC-BA45-AD44-996C75BCF8B5}" type="presOf" srcId="{06DE2633-143C-B44C-ADAD-9E42EF2268B0}" destId="{467603C6-46F5-7842-A5BB-A356C62CD752}" srcOrd="0" destOrd="0" presId="urn:microsoft.com/office/officeart/2009/3/layout/HorizontalOrganizationChart#15"/>
    <dgm:cxn modelId="{D564EA89-7F72-F644-BA57-CBEFD0A658AA}" type="presOf" srcId="{128112BF-4030-7947-9C53-6B0FE9F3ADAF}" destId="{3042DFE5-9735-744A-B3BB-3A0F9BAF8B24}" srcOrd="0" destOrd="0" presId="urn:microsoft.com/office/officeart/2009/3/layout/HorizontalOrganizationChart#15"/>
    <dgm:cxn modelId="{7F43CE8D-304D-EE41-AF98-606AA77FE8DC}" type="presOf" srcId="{34132D61-4D79-414F-A4B7-E39816984D53}" destId="{C974270C-A063-1F40-A440-8E1491B0147E}" srcOrd="0" destOrd="0" presId="urn:microsoft.com/office/officeart/2009/3/layout/HorizontalOrganizationChart#15"/>
    <dgm:cxn modelId="{60921CA1-3316-824C-975C-1E59BE1082C4}" type="presOf" srcId="{0D65E109-E2D9-5245-A995-95443BDC2127}" destId="{912A2F67-96A5-554E-825C-4A8D200AD6B9}" srcOrd="1" destOrd="0" presId="urn:microsoft.com/office/officeart/2009/3/layout/HorizontalOrganizationChart#15"/>
    <dgm:cxn modelId="{867039B5-1781-5143-9E9D-AB0ADBD7B21A}" type="presOf" srcId="{34132D61-4D79-414F-A4B7-E39816984D53}" destId="{A97C6F97-2B46-FD46-B564-7E7EB786A70A}" srcOrd="1" destOrd="0" presId="urn:microsoft.com/office/officeart/2009/3/layout/HorizontalOrganizationChart#15"/>
    <dgm:cxn modelId="{6B6573C7-3B26-5645-9E79-538E073A159F}" type="presOf" srcId="{66DC20E1-68E6-404E-9A00-620555ADC736}" destId="{2257B149-65DF-5345-BB8F-BEA55F28ECFE}" srcOrd="1" destOrd="0" presId="urn:microsoft.com/office/officeart/2009/3/layout/HorizontalOrganizationChart#15"/>
    <dgm:cxn modelId="{CF3843CA-4802-FC40-B73F-0299F69B7E9B}" type="presOf" srcId="{459F7B76-1F3F-044D-85C9-817C04DCDAF1}" destId="{4E7B51FF-05C8-AC47-996F-2FD76AEA9516}" srcOrd="0" destOrd="0" presId="urn:microsoft.com/office/officeart/2009/3/layout/HorizontalOrganizationChart#15"/>
    <dgm:cxn modelId="{36FF4CD1-B528-CB48-A1E5-31FC40D8C5DC}" type="presOf" srcId="{450B49EF-5F32-6341-B572-19C94EA8307D}" destId="{4BEB0283-437A-5344-8822-1B528AF9462F}" srcOrd="0" destOrd="0" presId="urn:microsoft.com/office/officeart/2009/3/layout/HorizontalOrganizationChart#15"/>
    <dgm:cxn modelId="{91D4B5E9-3190-3D4C-A39E-FBE5C6139F8B}" type="presOf" srcId="{90DBF32A-8108-8F45-AEE1-08FBCD6002CA}" destId="{83D7326F-BD9E-9346-9D31-47895C6B95C8}" srcOrd="0" destOrd="0" presId="urn:microsoft.com/office/officeart/2009/3/layout/HorizontalOrganizationChart#15"/>
    <dgm:cxn modelId="{F48D65EF-E6CD-6442-BB4C-6B73618749FD}" type="presOf" srcId="{79F416B7-7ECC-734D-8ECE-97032074E6B9}" destId="{57F1799C-9E31-2740-BAA4-93B871B0A4C3}" srcOrd="0" destOrd="0" presId="urn:microsoft.com/office/officeart/2009/3/layout/HorizontalOrganizationChart#15"/>
    <dgm:cxn modelId="{41C6EDF2-2338-C141-8A4F-B7D9469CE1F4}" type="presOf" srcId="{2E32BCC5-CF4F-4F47-9471-9B26A6BBEDB3}" destId="{3EA0987E-106E-AD40-ABF1-791D6B80D19B}" srcOrd="1" destOrd="0" presId="urn:microsoft.com/office/officeart/2009/3/layout/HorizontalOrganizationChart#15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E3560BFD-6AE2-924C-9998-D27BFB9B098D}" type="presOf" srcId="{2E32BCC5-CF4F-4F47-9471-9B26A6BBEDB3}" destId="{141E662C-C174-534F-88CC-E3784BA55203}" srcOrd="0" destOrd="0" presId="urn:microsoft.com/office/officeart/2009/3/layout/HorizontalOrganizationChart#15"/>
    <dgm:cxn modelId="{97D26EFF-B7FD-F143-A140-D98943522DFC}" srcId="{2E32BCC5-CF4F-4F47-9471-9B26A6BBEDB3}" destId="{34132D61-4D79-414F-A4B7-E39816984D53}" srcOrd="0" destOrd="0" parTransId="{06DE2633-143C-B44C-ADAD-9E42EF2268B0}" sibTransId="{04067663-6B76-244E-A413-2D7A2C2C5BBE}"/>
    <dgm:cxn modelId="{CDD27D95-42CB-364E-A71B-63F0A6F92FB3}" type="presParOf" srcId="{2906BD38-56B2-4A4D-9862-AB9EFA6E6823}" destId="{698781D3-ABD1-6142-9EA2-5B6505E1055B}" srcOrd="0" destOrd="0" presId="urn:microsoft.com/office/officeart/2009/3/layout/HorizontalOrganizationChart#15"/>
    <dgm:cxn modelId="{E350A871-C140-EA4E-83B2-67E0673AF827}" type="presParOf" srcId="{698781D3-ABD1-6142-9EA2-5B6505E1055B}" destId="{BAEFB812-19D6-104E-932A-81E72E80D2DC}" srcOrd="0" destOrd="0" presId="urn:microsoft.com/office/officeart/2009/3/layout/HorizontalOrganizationChart#15"/>
    <dgm:cxn modelId="{610A4727-91EC-C547-969F-1A1906238CB7}" type="presParOf" srcId="{BAEFB812-19D6-104E-932A-81E72E80D2DC}" destId="{310EFFBE-6B14-CB43-A649-F2C0E39C02A0}" srcOrd="0" destOrd="0" presId="urn:microsoft.com/office/officeart/2009/3/layout/HorizontalOrganizationChart#15"/>
    <dgm:cxn modelId="{C147ECC8-69E2-9048-9B65-406B0EC2C73D}" type="presParOf" srcId="{BAEFB812-19D6-104E-932A-81E72E80D2DC}" destId="{2257B149-65DF-5345-BB8F-BEA55F28ECFE}" srcOrd="1" destOrd="0" presId="urn:microsoft.com/office/officeart/2009/3/layout/HorizontalOrganizationChart#15"/>
    <dgm:cxn modelId="{EF175BC1-8391-2543-9C1F-747BBE0E1751}" type="presParOf" srcId="{698781D3-ABD1-6142-9EA2-5B6505E1055B}" destId="{C399088F-CE50-BD4D-A981-AFAB27928CB2}" srcOrd="1" destOrd="0" presId="urn:microsoft.com/office/officeart/2009/3/layout/HorizontalOrganizationChart#15"/>
    <dgm:cxn modelId="{9CC110C5-2C1E-F14C-B5C0-0193CB1FD545}" type="presParOf" srcId="{C399088F-CE50-BD4D-A981-AFAB27928CB2}" destId="{4E7B51FF-05C8-AC47-996F-2FD76AEA9516}" srcOrd="0" destOrd="0" presId="urn:microsoft.com/office/officeart/2009/3/layout/HorizontalOrganizationChart#15"/>
    <dgm:cxn modelId="{48A265D6-3C03-C047-A238-65AB4F9FF1D4}" type="presParOf" srcId="{C399088F-CE50-BD4D-A981-AFAB27928CB2}" destId="{C1A271BD-7C8C-2641-90CB-21EBFA71428D}" srcOrd="1" destOrd="0" presId="urn:microsoft.com/office/officeart/2009/3/layout/HorizontalOrganizationChart#15"/>
    <dgm:cxn modelId="{496FEABF-9EFB-AF4A-AF32-7E609AD19BEF}" type="presParOf" srcId="{C1A271BD-7C8C-2641-90CB-21EBFA71428D}" destId="{5274CC5D-531E-3540-8738-46F7812F7922}" srcOrd="0" destOrd="0" presId="urn:microsoft.com/office/officeart/2009/3/layout/HorizontalOrganizationChart#15"/>
    <dgm:cxn modelId="{4EBF90F4-B5E9-8445-B53C-D4D6E7BDA6AC}" type="presParOf" srcId="{5274CC5D-531E-3540-8738-46F7812F7922}" destId="{141E662C-C174-534F-88CC-E3784BA55203}" srcOrd="0" destOrd="0" presId="urn:microsoft.com/office/officeart/2009/3/layout/HorizontalOrganizationChart#15"/>
    <dgm:cxn modelId="{7E55B3EF-A535-0A43-98E7-5126A94774D3}" type="presParOf" srcId="{5274CC5D-531E-3540-8738-46F7812F7922}" destId="{3EA0987E-106E-AD40-ABF1-791D6B80D19B}" srcOrd="1" destOrd="0" presId="urn:microsoft.com/office/officeart/2009/3/layout/HorizontalOrganizationChart#15"/>
    <dgm:cxn modelId="{4F966791-16D3-554A-95F6-076D224BA4B0}" type="presParOf" srcId="{C1A271BD-7C8C-2641-90CB-21EBFA71428D}" destId="{72E7D02C-EA41-184B-A8EA-64979B8EBEEE}" srcOrd="1" destOrd="0" presId="urn:microsoft.com/office/officeart/2009/3/layout/HorizontalOrganizationChart#15"/>
    <dgm:cxn modelId="{94F6A052-32F1-CD4C-A5C5-956C31C5C277}" type="presParOf" srcId="{72E7D02C-EA41-184B-A8EA-64979B8EBEEE}" destId="{467603C6-46F5-7842-A5BB-A356C62CD752}" srcOrd="0" destOrd="0" presId="urn:microsoft.com/office/officeart/2009/3/layout/HorizontalOrganizationChart#15"/>
    <dgm:cxn modelId="{DF4B7029-8F0F-B140-A3DC-7BECA001282F}" type="presParOf" srcId="{72E7D02C-EA41-184B-A8EA-64979B8EBEEE}" destId="{A38A5E6B-06E6-7641-962C-92011459F9A0}" srcOrd="1" destOrd="0" presId="urn:microsoft.com/office/officeart/2009/3/layout/HorizontalOrganizationChart#15"/>
    <dgm:cxn modelId="{4C968DB9-E8FE-994C-990E-465FC117A0D2}" type="presParOf" srcId="{A38A5E6B-06E6-7641-962C-92011459F9A0}" destId="{B98A05BA-F574-D742-BBD2-6D533A95DD92}" srcOrd="0" destOrd="0" presId="urn:microsoft.com/office/officeart/2009/3/layout/HorizontalOrganizationChart#15"/>
    <dgm:cxn modelId="{5A3F76E0-5CDE-474E-A822-B9A0F5886C99}" type="presParOf" srcId="{B98A05BA-F574-D742-BBD2-6D533A95DD92}" destId="{C974270C-A063-1F40-A440-8E1491B0147E}" srcOrd="0" destOrd="0" presId="urn:microsoft.com/office/officeart/2009/3/layout/HorizontalOrganizationChart#15"/>
    <dgm:cxn modelId="{D7BB6F1C-46B4-094A-9479-10E6616BF17C}" type="presParOf" srcId="{B98A05BA-F574-D742-BBD2-6D533A95DD92}" destId="{A97C6F97-2B46-FD46-B564-7E7EB786A70A}" srcOrd="1" destOrd="0" presId="urn:microsoft.com/office/officeart/2009/3/layout/HorizontalOrganizationChart#15"/>
    <dgm:cxn modelId="{BC16E0A9-9979-FB4C-A35D-1E6F8DF0484D}" type="presParOf" srcId="{A38A5E6B-06E6-7641-962C-92011459F9A0}" destId="{E609E030-E63A-B04C-BC4B-DF4E16EED326}" srcOrd="1" destOrd="0" presId="urn:microsoft.com/office/officeart/2009/3/layout/HorizontalOrganizationChart#15"/>
    <dgm:cxn modelId="{EA43627C-E5F0-FA43-9FA8-A8A7C99EDACF}" type="presParOf" srcId="{A38A5E6B-06E6-7641-962C-92011459F9A0}" destId="{2AD99557-7973-4847-9F0D-537EF5E7FAF2}" srcOrd="2" destOrd="0" presId="urn:microsoft.com/office/officeart/2009/3/layout/HorizontalOrganizationChart#15"/>
    <dgm:cxn modelId="{5702FF5D-3495-7B45-A810-FE38F91A6F60}" type="presParOf" srcId="{72E7D02C-EA41-184B-A8EA-64979B8EBEEE}" destId="{4BEB0283-437A-5344-8822-1B528AF9462F}" srcOrd="2" destOrd="0" presId="urn:microsoft.com/office/officeart/2009/3/layout/HorizontalOrganizationChart#15"/>
    <dgm:cxn modelId="{1C812C86-C9BE-D242-B777-4EC64A65F155}" type="presParOf" srcId="{72E7D02C-EA41-184B-A8EA-64979B8EBEEE}" destId="{C4DB4389-D771-8347-A7C0-904342D84B4B}" srcOrd="3" destOrd="0" presId="urn:microsoft.com/office/officeart/2009/3/layout/HorizontalOrganizationChart#15"/>
    <dgm:cxn modelId="{5E2325EB-3E9E-AD4D-AC58-68694E9EABD5}" type="presParOf" srcId="{C4DB4389-D771-8347-A7C0-904342D84B4B}" destId="{2BE79771-F9DA-714B-BC1C-AF2D3494E0C9}" srcOrd="0" destOrd="0" presId="urn:microsoft.com/office/officeart/2009/3/layout/HorizontalOrganizationChart#15"/>
    <dgm:cxn modelId="{D8BC3220-A893-0340-917A-FCC33C0F34D9}" type="presParOf" srcId="{2BE79771-F9DA-714B-BC1C-AF2D3494E0C9}" destId="{D0CD57B1-9CFF-5B44-A3FF-0300A045D841}" srcOrd="0" destOrd="0" presId="urn:microsoft.com/office/officeart/2009/3/layout/HorizontalOrganizationChart#15"/>
    <dgm:cxn modelId="{F2357F9E-85B0-954F-944E-2216ECF56F75}" type="presParOf" srcId="{2BE79771-F9DA-714B-BC1C-AF2D3494E0C9}" destId="{912A2F67-96A5-554E-825C-4A8D200AD6B9}" srcOrd="1" destOrd="0" presId="urn:microsoft.com/office/officeart/2009/3/layout/HorizontalOrganizationChart#15"/>
    <dgm:cxn modelId="{3316AC66-253D-304D-ACC2-96B77520DD1C}" type="presParOf" srcId="{C4DB4389-D771-8347-A7C0-904342D84B4B}" destId="{95565D55-CF68-7346-A1BC-BDB2C40C06A5}" srcOrd="1" destOrd="0" presId="urn:microsoft.com/office/officeart/2009/3/layout/HorizontalOrganizationChart#15"/>
    <dgm:cxn modelId="{A3AAF7ED-911D-4B47-8C52-C47889E2CDA8}" type="presParOf" srcId="{C4DB4389-D771-8347-A7C0-904342D84B4B}" destId="{F4C5735D-AB36-A14A-B199-24C79BDCCE04}" srcOrd="2" destOrd="0" presId="urn:microsoft.com/office/officeart/2009/3/layout/HorizontalOrganizationChart#15"/>
    <dgm:cxn modelId="{1BCA69CD-D75D-EE4E-BA54-73885CBCEAB8}" type="presParOf" srcId="{C1A271BD-7C8C-2641-90CB-21EBFA71428D}" destId="{04C73C2B-0D53-0447-8F82-DE7E2ABC2F5E}" srcOrd="2" destOrd="0" presId="urn:microsoft.com/office/officeart/2009/3/layout/HorizontalOrganizationChart#15"/>
    <dgm:cxn modelId="{5D73907F-0AB4-B247-8CDF-D513470A05F9}" type="presParOf" srcId="{C399088F-CE50-BD4D-A981-AFAB27928CB2}" destId="{83D7326F-BD9E-9346-9D31-47895C6B95C8}" srcOrd="2" destOrd="0" presId="urn:microsoft.com/office/officeart/2009/3/layout/HorizontalOrganizationChart#15"/>
    <dgm:cxn modelId="{24267C66-4C46-5747-9FD0-35FB2D6E08DF}" type="presParOf" srcId="{C399088F-CE50-BD4D-A981-AFAB27928CB2}" destId="{064AE4FB-4D02-2746-911E-DB2EB3858A9B}" srcOrd="3" destOrd="0" presId="urn:microsoft.com/office/officeart/2009/3/layout/HorizontalOrganizationChart#15"/>
    <dgm:cxn modelId="{F42157D7-86E8-9843-A9E8-53B4562843CD}" type="presParOf" srcId="{064AE4FB-4D02-2746-911E-DB2EB3858A9B}" destId="{FD3C68BB-D8CB-7747-BA67-E659945A456A}" srcOrd="0" destOrd="0" presId="urn:microsoft.com/office/officeart/2009/3/layout/HorizontalOrganizationChart#15"/>
    <dgm:cxn modelId="{EF1E7A8E-8148-034C-973B-79BB807DCA3F}" type="presParOf" srcId="{FD3C68BB-D8CB-7747-BA67-E659945A456A}" destId="{57F1799C-9E31-2740-BAA4-93B871B0A4C3}" srcOrd="0" destOrd="0" presId="urn:microsoft.com/office/officeart/2009/3/layout/HorizontalOrganizationChart#15"/>
    <dgm:cxn modelId="{46EE8591-81AF-F340-BCA0-CB49B691CFCE}" type="presParOf" srcId="{FD3C68BB-D8CB-7747-BA67-E659945A456A}" destId="{3DD5551E-483C-9743-8CCE-F48B7F507F0D}" srcOrd="1" destOrd="0" presId="urn:microsoft.com/office/officeart/2009/3/layout/HorizontalOrganizationChart#15"/>
    <dgm:cxn modelId="{43561D3A-B169-F941-8AC5-E2CE63472ADE}" type="presParOf" srcId="{064AE4FB-4D02-2746-911E-DB2EB3858A9B}" destId="{F38A4705-CFAE-BB4A-811D-859D7DFC3980}" srcOrd="1" destOrd="0" presId="urn:microsoft.com/office/officeart/2009/3/layout/HorizontalOrganizationChart#15"/>
    <dgm:cxn modelId="{87EC41D1-102D-744C-92A0-394B310DC60F}" type="presParOf" srcId="{064AE4FB-4D02-2746-911E-DB2EB3858A9B}" destId="{D9465368-B3F1-B549-B325-33EE417B8163}" srcOrd="2" destOrd="0" presId="urn:microsoft.com/office/officeart/2009/3/layout/HorizontalOrganizationChart#15"/>
    <dgm:cxn modelId="{6279E512-9595-3A46-95E7-EF3E97BF5A1B}" type="presParOf" srcId="{C399088F-CE50-BD4D-A981-AFAB27928CB2}" destId="{3042DFE5-9735-744A-B3BB-3A0F9BAF8B24}" srcOrd="4" destOrd="0" presId="urn:microsoft.com/office/officeart/2009/3/layout/HorizontalOrganizationChart#15"/>
    <dgm:cxn modelId="{441A7890-C662-7C46-AB2E-9E70C39FA382}" type="presParOf" srcId="{C399088F-CE50-BD4D-A981-AFAB27928CB2}" destId="{3E607B34-A92E-AB48-B453-CAD18C4A1DB3}" srcOrd="5" destOrd="0" presId="urn:microsoft.com/office/officeart/2009/3/layout/HorizontalOrganizationChart#15"/>
    <dgm:cxn modelId="{127E0607-3715-3F4F-A6C4-D5000AD3AE9B}" type="presParOf" srcId="{3E607B34-A92E-AB48-B453-CAD18C4A1DB3}" destId="{EBCD5DA0-E14E-5C47-B914-DF662577CEFC}" srcOrd="0" destOrd="0" presId="urn:microsoft.com/office/officeart/2009/3/layout/HorizontalOrganizationChart#15"/>
    <dgm:cxn modelId="{3A7F9F6E-2C82-0C4C-9400-886047106859}" type="presParOf" srcId="{EBCD5DA0-E14E-5C47-B914-DF662577CEFC}" destId="{D4BE8BC5-9FAB-784D-9608-092FBC546049}" srcOrd="0" destOrd="0" presId="urn:microsoft.com/office/officeart/2009/3/layout/HorizontalOrganizationChart#15"/>
    <dgm:cxn modelId="{CEFCF758-40FF-7246-BCF3-B16FDE228612}" type="presParOf" srcId="{EBCD5DA0-E14E-5C47-B914-DF662577CEFC}" destId="{6BE98E2D-14DE-1747-A87A-A7261AB160F8}" srcOrd="1" destOrd="0" presId="urn:microsoft.com/office/officeart/2009/3/layout/HorizontalOrganizationChart#15"/>
    <dgm:cxn modelId="{12E44333-9CB8-9F4E-88B4-86086C552436}" type="presParOf" srcId="{3E607B34-A92E-AB48-B453-CAD18C4A1DB3}" destId="{8D65867D-5AF4-7546-9A08-8D24173160C8}" srcOrd="1" destOrd="0" presId="urn:microsoft.com/office/officeart/2009/3/layout/HorizontalOrganizationChart#15"/>
    <dgm:cxn modelId="{37120C35-6BE3-3A4B-A43B-42D7B7AA3627}" type="presParOf" srcId="{3E607B34-A92E-AB48-B453-CAD18C4A1DB3}" destId="{C3B9B0E3-E876-3944-87CE-0B0AD61FDF90}" srcOrd="2" destOrd="0" presId="urn:microsoft.com/office/officeart/2009/3/layout/HorizontalOrganizationChart#15"/>
    <dgm:cxn modelId="{8AB5A298-B7D8-0A4E-80E6-94E0075090E5}" type="presParOf" srcId="{698781D3-ABD1-6142-9EA2-5B6505E1055B}" destId="{6A8BC6FE-9998-2748-B960-368F9951ACD1}" srcOrd="2" destOrd="0" presId="urn:microsoft.com/office/officeart/2009/3/layout/HorizontalOrganizationChart#1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#4" loCatId="hierarchy" qsTypeId="urn:microsoft.com/office/officeart/2005/8/quickstyle/simple1#5" qsCatId="simple" csTypeId="urn:microsoft.com/office/officeart/2005/8/colors/accent5_1#5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36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b="0" i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36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36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7ED5D3E-6918-42B8-8732-59079FCCDFA9}" type="pres">
      <dgm:prSet presAssocID="{B867AD2F-4F48-4BCE-911A-FB948E110DFC}" presName="root1" presStyleCnt="0"/>
      <dgm:spPr/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</dgm:pt>
    <dgm:pt modelId="{C8F0A1F2-441E-477C-85D0-B13C3A31DADB}" type="pres">
      <dgm:prSet presAssocID="{B867AD2F-4F48-4BCE-911A-FB948E110DFC}" presName="level2hierChild" presStyleCnt="0"/>
      <dgm:spPr/>
    </dgm:pt>
    <dgm:pt modelId="{E8421668-3CBF-4BB7-9016-AB7B780D2FF0}" type="pres">
      <dgm:prSet presAssocID="{9FD8382B-BF33-4CC2-8F76-FEE5D19EB53D}" presName="conn2-1" presStyleLbl="parChTrans1D2" presStyleIdx="0" presStyleCnt="1"/>
      <dgm:spPr/>
    </dgm:pt>
    <dgm:pt modelId="{E55747BD-997A-45D8-BC28-18638E5BEFF2}" type="pres">
      <dgm:prSet presAssocID="{9FD8382B-BF33-4CC2-8F76-FEE5D19EB53D}" presName="connTx" presStyleLbl="parChTrans1D2" presStyleIdx="0" presStyleCnt="1"/>
      <dgm:spPr/>
    </dgm:pt>
    <dgm:pt modelId="{AE014FD4-BF65-4A4F-AFC9-1D189EBF6A95}" type="pres">
      <dgm:prSet presAssocID="{DFB11B8C-281C-41C2-949F-A20DDC588FEF}" presName="root2" presStyleCnt="0"/>
      <dgm:spPr/>
    </dgm:pt>
    <dgm:pt modelId="{2893070B-6953-4C81-9304-64EA4D15DFAB}" type="pres">
      <dgm:prSet presAssocID="{DFB11B8C-281C-41C2-949F-A20DDC588FEF}" presName="LevelTwoTextNode" presStyleLbl="node2" presStyleIdx="0" presStyleCnt="1" custScaleX="88741">
        <dgm:presLayoutVars>
          <dgm:chPref val="3"/>
        </dgm:presLayoutVars>
      </dgm:prSet>
      <dgm:spPr/>
    </dgm:pt>
    <dgm:pt modelId="{E400AE39-A99D-48EE-9476-C7E25BC8F030}" type="pres">
      <dgm:prSet presAssocID="{DFB11B8C-281C-41C2-949F-A20DDC588FEF}" presName="level3hierChild" presStyleCnt="0"/>
      <dgm:spPr/>
    </dgm:pt>
    <dgm:pt modelId="{AC08A4BA-CF1E-416E-AC1B-499FCA46236C}" type="pres">
      <dgm:prSet presAssocID="{D94ADEDF-E1C8-44F1-BC50-4B1908A9FE8F}" presName="conn2-1" presStyleLbl="parChTrans1D3" presStyleIdx="0" presStyleCnt="3"/>
      <dgm:spPr/>
    </dgm:pt>
    <dgm:pt modelId="{D0DB6FF8-68CB-45A5-BC80-1D7A6229A2D1}" type="pres">
      <dgm:prSet presAssocID="{D94ADEDF-E1C8-44F1-BC50-4B1908A9FE8F}" presName="connTx" presStyleLbl="parChTrans1D3" presStyleIdx="0" presStyleCnt="3"/>
      <dgm:spPr/>
    </dgm:pt>
    <dgm:pt modelId="{BD28A73E-FC64-458C-8A0D-B71718C29A68}" type="pres">
      <dgm:prSet presAssocID="{32F79D00-337A-4EFC-AD18-622BA0A79D13}" presName="root2" presStyleCnt="0"/>
      <dgm:spPr/>
    </dgm:pt>
    <dgm:pt modelId="{C8360D41-9A43-428D-AC82-85A5EBD07556}" type="pres">
      <dgm:prSet presAssocID="{32F79D00-337A-4EFC-AD18-622BA0A79D13}" presName="LevelTwoTextNode" presStyleLbl="node3" presStyleIdx="0" presStyleCnt="3">
        <dgm:presLayoutVars>
          <dgm:chPref val="3"/>
        </dgm:presLayoutVars>
      </dgm:prSet>
      <dgm:spPr/>
    </dgm:pt>
    <dgm:pt modelId="{EC7464F0-090F-4E0E-B5F4-046F6B37D633}" type="pres">
      <dgm:prSet presAssocID="{32F79D00-337A-4EFC-AD18-622BA0A79D13}" presName="level3hierChild" presStyleCnt="0"/>
      <dgm:spPr/>
    </dgm:pt>
    <dgm:pt modelId="{85C25F7A-3D30-41DE-BBE7-F1F182E4B989}" type="pres">
      <dgm:prSet presAssocID="{0D7DFCD3-6B9E-48B7-A7EC-09D05BF008A1}" presName="conn2-1" presStyleLbl="parChTrans1D3" presStyleIdx="1" presStyleCnt="3"/>
      <dgm:spPr/>
    </dgm:pt>
    <dgm:pt modelId="{DE1FD2EF-94B1-45FA-961D-53E42BBB6134}" type="pres">
      <dgm:prSet presAssocID="{0D7DFCD3-6B9E-48B7-A7EC-09D05BF008A1}" presName="connTx" presStyleLbl="parChTrans1D3" presStyleIdx="1" presStyleCnt="3"/>
      <dgm:spPr/>
    </dgm:pt>
    <dgm:pt modelId="{8F5E7CC7-BE09-4CA9-AA89-950188D6BBA0}" type="pres">
      <dgm:prSet presAssocID="{100F8CC6-6604-4E87-8D83-34593498ED72}" presName="root2" presStyleCnt="0"/>
      <dgm:spPr/>
    </dgm:pt>
    <dgm:pt modelId="{26C5888F-C1D8-497A-8D3B-4D548C0CED3B}" type="pres">
      <dgm:prSet presAssocID="{100F8CC6-6604-4E87-8D83-34593498ED72}" presName="LevelTwoTextNode" presStyleLbl="node3" presStyleIdx="1" presStyleCnt="3">
        <dgm:presLayoutVars>
          <dgm:chPref val="3"/>
        </dgm:presLayoutVars>
      </dgm:prSet>
      <dgm:spPr/>
    </dgm:pt>
    <dgm:pt modelId="{56387F3F-F8D3-41C7-A0CF-B88E7AC2CA96}" type="pres">
      <dgm:prSet presAssocID="{100F8CC6-6604-4E87-8D83-34593498ED72}" presName="level3hierChild" presStyleCnt="0"/>
      <dgm:spPr/>
    </dgm:pt>
    <dgm:pt modelId="{B4DEC962-28DA-6747-B87E-08A93DEA0DF1}" type="pres">
      <dgm:prSet presAssocID="{47014034-32FE-1346-A5B5-EC6FA4AC0259}" presName="conn2-1" presStyleLbl="parChTrans1D3" presStyleIdx="2" presStyleCnt="3"/>
      <dgm:spPr/>
    </dgm:pt>
    <dgm:pt modelId="{E464BCC8-4BA5-0D4E-9E09-BF5E844BDBBC}" type="pres">
      <dgm:prSet presAssocID="{47014034-32FE-1346-A5B5-EC6FA4AC0259}" presName="connTx" presStyleLbl="parChTrans1D3" presStyleIdx="2" presStyleCnt="3"/>
      <dgm:spPr/>
    </dgm:pt>
    <dgm:pt modelId="{750EFC80-02A5-554F-A9E2-4BAA30DCC871}" type="pres">
      <dgm:prSet presAssocID="{34D2FA55-A691-2944-B19F-767FACC5D339}" presName="root2" presStyleCnt="0"/>
      <dgm:spPr/>
    </dgm:pt>
    <dgm:pt modelId="{B28E3AA1-7033-3743-9710-8519320B17EF}" type="pres">
      <dgm:prSet presAssocID="{34D2FA55-A691-2944-B19F-767FACC5D339}" presName="LevelTwoTextNode" presStyleLbl="node3" presStyleIdx="2" presStyleCnt="3">
        <dgm:presLayoutVars>
          <dgm:chPref val="3"/>
        </dgm:presLayoutVars>
      </dgm:prSet>
      <dgm:spPr/>
    </dgm:pt>
    <dgm:pt modelId="{A23FF35E-5A0B-E24D-B420-53FC8C788F4D}" type="pres">
      <dgm:prSet presAssocID="{34D2FA55-A691-2944-B19F-767FACC5D339}" presName="level3hierChild" presStyleCnt="0"/>
      <dgm:spPr/>
    </dgm:pt>
  </dgm:ptLst>
  <dgm:cxnLst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B7C4032F-274C-584E-8CC6-46FC28ABF6EA}" type="presOf" srcId="{0D7DFCD3-6B9E-48B7-A7EC-09D05BF008A1}" destId="{DE1FD2EF-94B1-45FA-961D-53E42BBB6134}" srcOrd="1" destOrd="0" presId="urn:microsoft.com/office/officeart/2008/layout/HorizontalMultiLevelHierarchy#4"/>
    <dgm:cxn modelId="{BD39C332-9EAA-EC45-9E75-ECE74006A8B7}" type="presOf" srcId="{47014034-32FE-1346-A5B5-EC6FA4AC0259}" destId="{B4DEC962-28DA-6747-B87E-08A93DEA0DF1}" srcOrd="0" destOrd="0" presId="urn:microsoft.com/office/officeart/2008/layout/HorizontalMultiLevelHierarchy#4"/>
    <dgm:cxn modelId="{7B230237-5607-2E45-BAD7-18C3455A6564}" type="presOf" srcId="{B867AD2F-4F48-4BCE-911A-FB948E110DFC}" destId="{656A006A-1A54-4195-AB47-ADB4659CBC79}" srcOrd="0" destOrd="0" presId="urn:microsoft.com/office/officeart/2008/layout/HorizontalMultiLevelHierarchy#4"/>
    <dgm:cxn modelId="{06A55865-C91C-4347-95BE-540ECDC8AE06}" type="presOf" srcId="{100F8CC6-6604-4E87-8D83-34593498ED72}" destId="{26C5888F-C1D8-497A-8D3B-4D548C0CED3B}" srcOrd="0" destOrd="0" presId="urn:microsoft.com/office/officeart/2008/layout/HorizontalMultiLevelHierarchy#4"/>
    <dgm:cxn modelId="{DA56E465-18E2-A74A-B310-902841886B8D}" type="presOf" srcId="{47014034-32FE-1346-A5B5-EC6FA4AC0259}" destId="{E464BCC8-4BA5-0D4E-9E09-BF5E844BDBBC}" srcOrd="1" destOrd="0" presId="urn:microsoft.com/office/officeart/2008/layout/HorizontalMultiLevelHierarchy#4"/>
    <dgm:cxn modelId="{55384568-AE5D-3F4C-8DAB-E7300BBE0C1C}" type="presOf" srcId="{9FD8382B-BF33-4CC2-8F76-FEE5D19EB53D}" destId="{E55747BD-997A-45D8-BC28-18638E5BEFF2}" srcOrd="1" destOrd="0" presId="urn:microsoft.com/office/officeart/2008/layout/HorizontalMultiLevelHierarchy#4"/>
    <dgm:cxn modelId="{944F5753-0D24-C840-81DD-F7B1E8318D5D}" type="presOf" srcId="{32F79D00-337A-4EFC-AD18-622BA0A79D13}" destId="{C8360D41-9A43-428D-AC82-85A5EBD07556}" srcOrd="0" destOrd="0" presId="urn:microsoft.com/office/officeart/2008/layout/HorizontalMultiLevelHierarchy#4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7B835297-4B4E-D84E-B703-5A3E583C4386}" type="presOf" srcId="{D94ADEDF-E1C8-44F1-BC50-4B1908A9FE8F}" destId="{AC08A4BA-CF1E-416E-AC1B-499FCA46236C}" srcOrd="0" destOrd="0" presId="urn:microsoft.com/office/officeart/2008/layout/HorizontalMultiLevelHierarchy#4"/>
    <dgm:cxn modelId="{8A84AA9C-346E-304A-96F9-0915F0112123}" type="presOf" srcId="{D94ADEDF-E1C8-44F1-BC50-4B1908A9FE8F}" destId="{D0DB6FF8-68CB-45A5-BC80-1D7A6229A2D1}" srcOrd="1" destOrd="0" presId="urn:microsoft.com/office/officeart/2008/layout/HorizontalMultiLevelHierarchy#4"/>
    <dgm:cxn modelId="{672547AB-FE37-6F4A-94C6-EAEFD1E5BE4A}" type="presOf" srcId="{0D7DFCD3-6B9E-48B7-A7EC-09D05BF008A1}" destId="{85C25F7A-3D30-41DE-BBE7-F1F182E4B989}" srcOrd="0" destOrd="0" presId="urn:microsoft.com/office/officeart/2008/layout/HorizontalMultiLevelHierarchy#4"/>
    <dgm:cxn modelId="{9DC796BB-A269-4443-AA79-1D4188CDE847}" type="presOf" srcId="{DFB11B8C-281C-41C2-949F-A20DDC588FEF}" destId="{2893070B-6953-4C81-9304-64EA4D15DFAB}" srcOrd="0" destOrd="0" presId="urn:microsoft.com/office/officeart/2008/layout/HorizontalMultiLevelHierarchy#4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725C60EA-3B78-104D-825B-38B81A541949}" type="presOf" srcId="{9FD8382B-BF33-4CC2-8F76-FEE5D19EB53D}" destId="{E8421668-3CBF-4BB7-9016-AB7B780D2FF0}" srcOrd="0" destOrd="0" presId="urn:microsoft.com/office/officeart/2008/layout/HorizontalMultiLevelHierarchy#4"/>
    <dgm:cxn modelId="{24E756F1-6CEC-D643-AEBA-A3F17383791D}" type="presOf" srcId="{0D5BED98-6C20-4A9F-816D-01ABCCB10BA4}" destId="{DEE368E8-2B44-456D-99C1-BD363FE9F196}" srcOrd="0" destOrd="0" presId="urn:microsoft.com/office/officeart/2008/layout/HorizontalMultiLevelHierarchy#4"/>
    <dgm:cxn modelId="{66DAABFF-1596-8547-A2F7-F67C32BBBC28}" type="presOf" srcId="{34D2FA55-A691-2944-B19F-767FACC5D339}" destId="{B28E3AA1-7033-3743-9710-8519320B17EF}" srcOrd="0" destOrd="0" presId="urn:microsoft.com/office/officeart/2008/layout/HorizontalMultiLevelHierarchy#4"/>
    <dgm:cxn modelId="{37AA4004-9E01-3A45-BF8F-A1A3D4A2F1FE}" type="presParOf" srcId="{DEE368E8-2B44-456D-99C1-BD363FE9F196}" destId="{C7ED5D3E-6918-42B8-8732-59079FCCDFA9}" srcOrd="0" destOrd="0" presId="urn:microsoft.com/office/officeart/2008/layout/HorizontalMultiLevelHierarchy#4"/>
    <dgm:cxn modelId="{88F5A269-3FBC-DD48-A6B3-64346383D89F}" type="presParOf" srcId="{C7ED5D3E-6918-42B8-8732-59079FCCDFA9}" destId="{656A006A-1A54-4195-AB47-ADB4659CBC79}" srcOrd="0" destOrd="0" presId="urn:microsoft.com/office/officeart/2008/layout/HorizontalMultiLevelHierarchy#4"/>
    <dgm:cxn modelId="{7D60E5E0-CEC5-C648-9A53-680A8ECF07AC}" type="presParOf" srcId="{C7ED5D3E-6918-42B8-8732-59079FCCDFA9}" destId="{C8F0A1F2-441E-477C-85D0-B13C3A31DADB}" srcOrd="1" destOrd="0" presId="urn:microsoft.com/office/officeart/2008/layout/HorizontalMultiLevelHierarchy#4"/>
    <dgm:cxn modelId="{E214A6BD-B194-B646-930D-D06B8DC12F40}" type="presParOf" srcId="{C8F0A1F2-441E-477C-85D0-B13C3A31DADB}" destId="{E8421668-3CBF-4BB7-9016-AB7B780D2FF0}" srcOrd="0" destOrd="0" presId="urn:microsoft.com/office/officeart/2008/layout/HorizontalMultiLevelHierarchy#4"/>
    <dgm:cxn modelId="{476C61D3-E2DD-6944-99E9-18047512A043}" type="presParOf" srcId="{E8421668-3CBF-4BB7-9016-AB7B780D2FF0}" destId="{E55747BD-997A-45D8-BC28-18638E5BEFF2}" srcOrd="0" destOrd="0" presId="urn:microsoft.com/office/officeart/2008/layout/HorizontalMultiLevelHierarchy#4"/>
    <dgm:cxn modelId="{14F2EB34-028F-9849-8CA4-37A5EE5854AD}" type="presParOf" srcId="{C8F0A1F2-441E-477C-85D0-B13C3A31DADB}" destId="{AE014FD4-BF65-4A4F-AFC9-1D189EBF6A95}" srcOrd="1" destOrd="0" presId="urn:microsoft.com/office/officeart/2008/layout/HorizontalMultiLevelHierarchy#4"/>
    <dgm:cxn modelId="{D83D37E3-B83A-3647-81E8-2A5CAB5936EB}" type="presParOf" srcId="{AE014FD4-BF65-4A4F-AFC9-1D189EBF6A95}" destId="{2893070B-6953-4C81-9304-64EA4D15DFAB}" srcOrd="0" destOrd="0" presId="urn:microsoft.com/office/officeart/2008/layout/HorizontalMultiLevelHierarchy#4"/>
    <dgm:cxn modelId="{D8F774F1-95B6-864A-BB08-1CBC837C06AD}" type="presParOf" srcId="{AE014FD4-BF65-4A4F-AFC9-1D189EBF6A95}" destId="{E400AE39-A99D-48EE-9476-C7E25BC8F030}" srcOrd="1" destOrd="0" presId="urn:microsoft.com/office/officeart/2008/layout/HorizontalMultiLevelHierarchy#4"/>
    <dgm:cxn modelId="{EC6205DF-C5C9-1E42-8A34-4EAAF1A5CD1C}" type="presParOf" srcId="{E400AE39-A99D-48EE-9476-C7E25BC8F030}" destId="{AC08A4BA-CF1E-416E-AC1B-499FCA46236C}" srcOrd="0" destOrd="0" presId="urn:microsoft.com/office/officeart/2008/layout/HorizontalMultiLevelHierarchy#4"/>
    <dgm:cxn modelId="{55EF392A-AF9E-334F-AE5E-58F15F52820D}" type="presParOf" srcId="{AC08A4BA-CF1E-416E-AC1B-499FCA46236C}" destId="{D0DB6FF8-68CB-45A5-BC80-1D7A6229A2D1}" srcOrd="0" destOrd="0" presId="urn:microsoft.com/office/officeart/2008/layout/HorizontalMultiLevelHierarchy#4"/>
    <dgm:cxn modelId="{99E7C72A-83BD-7443-B683-165246E9A501}" type="presParOf" srcId="{E400AE39-A99D-48EE-9476-C7E25BC8F030}" destId="{BD28A73E-FC64-458C-8A0D-B71718C29A68}" srcOrd="1" destOrd="0" presId="urn:microsoft.com/office/officeart/2008/layout/HorizontalMultiLevelHierarchy#4"/>
    <dgm:cxn modelId="{3602ABCE-8503-904E-BB9C-DCBCF265199F}" type="presParOf" srcId="{BD28A73E-FC64-458C-8A0D-B71718C29A68}" destId="{C8360D41-9A43-428D-AC82-85A5EBD07556}" srcOrd="0" destOrd="0" presId="urn:microsoft.com/office/officeart/2008/layout/HorizontalMultiLevelHierarchy#4"/>
    <dgm:cxn modelId="{F9B7ADB4-0910-6E46-B28C-F964566C39FA}" type="presParOf" srcId="{BD28A73E-FC64-458C-8A0D-B71718C29A68}" destId="{EC7464F0-090F-4E0E-B5F4-046F6B37D633}" srcOrd="1" destOrd="0" presId="urn:microsoft.com/office/officeart/2008/layout/HorizontalMultiLevelHierarchy#4"/>
    <dgm:cxn modelId="{5B10847D-0FD2-A44E-A49D-444C84436149}" type="presParOf" srcId="{E400AE39-A99D-48EE-9476-C7E25BC8F030}" destId="{85C25F7A-3D30-41DE-BBE7-F1F182E4B989}" srcOrd="2" destOrd="0" presId="urn:microsoft.com/office/officeart/2008/layout/HorizontalMultiLevelHierarchy#4"/>
    <dgm:cxn modelId="{04905777-CD14-044E-AEC5-F49DAE276B76}" type="presParOf" srcId="{85C25F7A-3D30-41DE-BBE7-F1F182E4B989}" destId="{DE1FD2EF-94B1-45FA-961D-53E42BBB6134}" srcOrd="0" destOrd="0" presId="urn:microsoft.com/office/officeart/2008/layout/HorizontalMultiLevelHierarchy#4"/>
    <dgm:cxn modelId="{28887722-B114-5846-BB11-FD0B26B271C6}" type="presParOf" srcId="{E400AE39-A99D-48EE-9476-C7E25BC8F030}" destId="{8F5E7CC7-BE09-4CA9-AA89-950188D6BBA0}" srcOrd="3" destOrd="0" presId="urn:microsoft.com/office/officeart/2008/layout/HorizontalMultiLevelHierarchy#4"/>
    <dgm:cxn modelId="{74514B4B-B198-D74B-BCE6-187BBB871A93}" type="presParOf" srcId="{8F5E7CC7-BE09-4CA9-AA89-950188D6BBA0}" destId="{26C5888F-C1D8-497A-8D3B-4D548C0CED3B}" srcOrd="0" destOrd="0" presId="urn:microsoft.com/office/officeart/2008/layout/HorizontalMultiLevelHierarchy#4"/>
    <dgm:cxn modelId="{10AB2D13-995E-A041-A617-3576D84D7A71}" type="presParOf" srcId="{8F5E7CC7-BE09-4CA9-AA89-950188D6BBA0}" destId="{56387F3F-F8D3-41C7-A0CF-B88E7AC2CA96}" srcOrd="1" destOrd="0" presId="urn:microsoft.com/office/officeart/2008/layout/HorizontalMultiLevelHierarchy#4"/>
    <dgm:cxn modelId="{BD514105-9C1B-804B-AAF0-B31AE6D21548}" type="presParOf" srcId="{E400AE39-A99D-48EE-9476-C7E25BC8F030}" destId="{B4DEC962-28DA-6747-B87E-08A93DEA0DF1}" srcOrd="4" destOrd="0" presId="urn:microsoft.com/office/officeart/2008/layout/HorizontalMultiLevelHierarchy#4"/>
    <dgm:cxn modelId="{65F12C75-2C9E-C944-BFD8-D719BA57DE9F}" type="presParOf" srcId="{B4DEC962-28DA-6747-B87E-08A93DEA0DF1}" destId="{E464BCC8-4BA5-0D4E-9E09-BF5E844BDBBC}" srcOrd="0" destOrd="0" presId="urn:microsoft.com/office/officeart/2008/layout/HorizontalMultiLevelHierarchy#4"/>
    <dgm:cxn modelId="{839CDDDF-2B28-CD4D-8E60-D1F335772575}" type="presParOf" srcId="{E400AE39-A99D-48EE-9476-C7E25BC8F030}" destId="{750EFC80-02A5-554F-A9E2-4BAA30DCC871}" srcOrd="5" destOrd="0" presId="urn:microsoft.com/office/officeart/2008/layout/HorizontalMultiLevelHierarchy#4"/>
    <dgm:cxn modelId="{44356CBC-329F-9D49-9294-5E14E2AB7267}" type="presParOf" srcId="{750EFC80-02A5-554F-A9E2-4BAA30DCC871}" destId="{B28E3AA1-7033-3743-9710-8519320B17EF}" srcOrd="0" destOrd="0" presId="urn:microsoft.com/office/officeart/2008/layout/HorizontalMultiLevelHierarchy#4"/>
    <dgm:cxn modelId="{C9AB0A8D-4355-8049-BF73-3791091998EC}" type="presParOf" srcId="{750EFC80-02A5-554F-A9E2-4BAA30DCC871}" destId="{A23FF35E-5A0B-E24D-B420-53FC8C788F4D}" srcOrd="1" destOrd="0" presId="urn:microsoft.com/office/officeart/2008/layout/HorizontalMultiLevelHierarchy#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#5" loCatId="hierarchy" qsTypeId="urn:microsoft.com/office/officeart/2005/8/quickstyle/simple1#6" qsCatId="simple" csTypeId="urn:microsoft.com/office/officeart/2005/8/colors/accent5_1#6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36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b="0" i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36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36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7ED5D3E-6918-42B8-8732-59079FCCDFA9}" type="pres">
      <dgm:prSet presAssocID="{B867AD2F-4F48-4BCE-911A-FB948E110DFC}" presName="root1" presStyleCnt="0"/>
      <dgm:spPr/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</dgm:pt>
    <dgm:pt modelId="{C8F0A1F2-441E-477C-85D0-B13C3A31DADB}" type="pres">
      <dgm:prSet presAssocID="{B867AD2F-4F48-4BCE-911A-FB948E110DFC}" presName="level2hierChild" presStyleCnt="0"/>
      <dgm:spPr/>
    </dgm:pt>
    <dgm:pt modelId="{E8421668-3CBF-4BB7-9016-AB7B780D2FF0}" type="pres">
      <dgm:prSet presAssocID="{9FD8382B-BF33-4CC2-8F76-FEE5D19EB53D}" presName="conn2-1" presStyleLbl="parChTrans1D2" presStyleIdx="0" presStyleCnt="1"/>
      <dgm:spPr/>
    </dgm:pt>
    <dgm:pt modelId="{E55747BD-997A-45D8-BC28-18638E5BEFF2}" type="pres">
      <dgm:prSet presAssocID="{9FD8382B-BF33-4CC2-8F76-FEE5D19EB53D}" presName="connTx" presStyleLbl="parChTrans1D2" presStyleIdx="0" presStyleCnt="1"/>
      <dgm:spPr/>
    </dgm:pt>
    <dgm:pt modelId="{AE014FD4-BF65-4A4F-AFC9-1D189EBF6A95}" type="pres">
      <dgm:prSet presAssocID="{DFB11B8C-281C-41C2-949F-A20DDC588FEF}" presName="root2" presStyleCnt="0"/>
      <dgm:spPr/>
    </dgm:pt>
    <dgm:pt modelId="{2893070B-6953-4C81-9304-64EA4D15DFAB}" type="pres">
      <dgm:prSet presAssocID="{DFB11B8C-281C-41C2-949F-A20DDC588FEF}" presName="LevelTwoTextNode" presStyleLbl="node2" presStyleIdx="0" presStyleCnt="1" custScaleX="88741">
        <dgm:presLayoutVars>
          <dgm:chPref val="3"/>
        </dgm:presLayoutVars>
      </dgm:prSet>
      <dgm:spPr/>
    </dgm:pt>
    <dgm:pt modelId="{E400AE39-A99D-48EE-9476-C7E25BC8F030}" type="pres">
      <dgm:prSet presAssocID="{DFB11B8C-281C-41C2-949F-A20DDC588FEF}" presName="level3hierChild" presStyleCnt="0"/>
      <dgm:spPr/>
    </dgm:pt>
    <dgm:pt modelId="{AC08A4BA-CF1E-416E-AC1B-499FCA46236C}" type="pres">
      <dgm:prSet presAssocID="{D94ADEDF-E1C8-44F1-BC50-4B1908A9FE8F}" presName="conn2-1" presStyleLbl="parChTrans1D3" presStyleIdx="0" presStyleCnt="3"/>
      <dgm:spPr/>
    </dgm:pt>
    <dgm:pt modelId="{D0DB6FF8-68CB-45A5-BC80-1D7A6229A2D1}" type="pres">
      <dgm:prSet presAssocID="{D94ADEDF-E1C8-44F1-BC50-4B1908A9FE8F}" presName="connTx" presStyleLbl="parChTrans1D3" presStyleIdx="0" presStyleCnt="3"/>
      <dgm:spPr/>
    </dgm:pt>
    <dgm:pt modelId="{BD28A73E-FC64-458C-8A0D-B71718C29A68}" type="pres">
      <dgm:prSet presAssocID="{32F79D00-337A-4EFC-AD18-622BA0A79D13}" presName="root2" presStyleCnt="0"/>
      <dgm:spPr/>
    </dgm:pt>
    <dgm:pt modelId="{C8360D41-9A43-428D-AC82-85A5EBD07556}" type="pres">
      <dgm:prSet presAssocID="{32F79D00-337A-4EFC-AD18-622BA0A79D13}" presName="LevelTwoTextNode" presStyleLbl="node3" presStyleIdx="0" presStyleCnt="3">
        <dgm:presLayoutVars>
          <dgm:chPref val="3"/>
        </dgm:presLayoutVars>
      </dgm:prSet>
      <dgm:spPr/>
    </dgm:pt>
    <dgm:pt modelId="{EC7464F0-090F-4E0E-B5F4-046F6B37D633}" type="pres">
      <dgm:prSet presAssocID="{32F79D00-337A-4EFC-AD18-622BA0A79D13}" presName="level3hierChild" presStyleCnt="0"/>
      <dgm:spPr/>
    </dgm:pt>
    <dgm:pt modelId="{85C25F7A-3D30-41DE-BBE7-F1F182E4B989}" type="pres">
      <dgm:prSet presAssocID="{0D7DFCD3-6B9E-48B7-A7EC-09D05BF008A1}" presName="conn2-1" presStyleLbl="parChTrans1D3" presStyleIdx="1" presStyleCnt="3"/>
      <dgm:spPr/>
    </dgm:pt>
    <dgm:pt modelId="{DE1FD2EF-94B1-45FA-961D-53E42BBB6134}" type="pres">
      <dgm:prSet presAssocID="{0D7DFCD3-6B9E-48B7-A7EC-09D05BF008A1}" presName="connTx" presStyleLbl="parChTrans1D3" presStyleIdx="1" presStyleCnt="3"/>
      <dgm:spPr/>
    </dgm:pt>
    <dgm:pt modelId="{8F5E7CC7-BE09-4CA9-AA89-950188D6BBA0}" type="pres">
      <dgm:prSet presAssocID="{100F8CC6-6604-4E87-8D83-34593498ED72}" presName="root2" presStyleCnt="0"/>
      <dgm:spPr/>
    </dgm:pt>
    <dgm:pt modelId="{26C5888F-C1D8-497A-8D3B-4D548C0CED3B}" type="pres">
      <dgm:prSet presAssocID="{100F8CC6-6604-4E87-8D83-34593498ED72}" presName="LevelTwoTextNode" presStyleLbl="node3" presStyleIdx="1" presStyleCnt="3">
        <dgm:presLayoutVars>
          <dgm:chPref val="3"/>
        </dgm:presLayoutVars>
      </dgm:prSet>
      <dgm:spPr/>
    </dgm:pt>
    <dgm:pt modelId="{56387F3F-F8D3-41C7-A0CF-B88E7AC2CA96}" type="pres">
      <dgm:prSet presAssocID="{100F8CC6-6604-4E87-8D83-34593498ED72}" presName="level3hierChild" presStyleCnt="0"/>
      <dgm:spPr/>
    </dgm:pt>
    <dgm:pt modelId="{B4DEC962-28DA-6747-B87E-08A93DEA0DF1}" type="pres">
      <dgm:prSet presAssocID="{47014034-32FE-1346-A5B5-EC6FA4AC0259}" presName="conn2-1" presStyleLbl="parChTrans1D3" presStyleIdx="2" presStyleCnt="3"/>
      <dgm:spPr/>
    </dgm:pt>
    <dgm:pt modelId="{E464BCC8-4BA5-0D4E-9E09-BF5E844BDBBC}" type="pres">
      <dgm:prSet presAssocID="{47014034-32FE-1346-A5B5-EC6FA4AC0259}" presName="connTx" presStyleLbl="parChTrans1D3" presStyleIdx="2" presStyleCnt="3"/>
      <dgm:spPr/>
    </dgm:pt>
    <dgm:pt modelId="{750EFC80-02A5-554F-A9E2-4BAA30DCC871}" type="pres">
      <dgm:prSet presAssocID="{34D2FA55-A691-2944-B19F-767FACC5D339}" presName="root2" presStyleCnt="0"/>
      <dgm:spPr/>
    </dgm:pt>
    <dgm:pt modelId="{B28E3AA1-7033-3743-9710-8519320B17EF}" type="pres">
      <dgm:prSet presAssocID="{34D2FA55-A691-2944-B19F-767FACC5D339}" presName="LevelTwoTextNode" presStyleLbl="node3" presStyleIdx="2" presStyleCnt="3">
        <dgm:presLayoutVars>
          <dgm:chPref val="3"/>
        </dgm:presLayoutVars>
      </dgm:prSet>
      <dgm:spPr/>
    </dgm:pt>
    <dgm:pt modelId="{A23FF35E-5A0B-E24D-B420-53FC8C788F4D}" type="pres">
      <dgm:prSet presAssocID="{34D2FA55-A691-2944-B19F-767FACC5D339}" presName="level3hierChild" presStyleCnt="0"/>
      <dgm:spPr/>
    </dgm:pt>
  </dgm:ptLst>
  <dgm:cxnLst>
    <dgm:cxn modelId="{584C8604-EA7F-0A41-A3A2-F2DC0AAD8F33}" type="presOf" srcId="{0D7DFCD3-6B9E-48B7-A7EC-09D05BF008A1}" destId="{85C25F7A-3D30-41DE-BBE7-F1F182E4B989}" srcOrd="0" destOrd="0" presId="urn:microsoft.com/office/officeart/2008/layout/HorizontalMultiLevelHierarchy#5"/>
    <dgm:cxn modelId="{9E5D7E0A-545E-1C4A-A0CD-2BCFFF878066}" type="presOf" srcId="{100F8CC6-6604-4E87-8D83-34593498ED72}" destId="{26C5888F-C1D8-497A-8D3B-4D548C0CED3B}" srcOrd="0" destOrd="0" presId="urn:microsoft.com/office/officeart/2008/layout/HorizontalMultiLevelHierarchy#5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D29DF517-BAF0-FA41-B2E4-2A906B015158}" type="presOf" srcId="{D94ADEDF-E1C8-44F1-BC50-4B1908A9FE8F}" destId="{D0DB6FF8-68CB-45A5-BC80-1D7A6229A2D1}" srcOrd="1" destOrd="0" presId="urn:microsoft.com/office/officeart/2008/layout/HorizontalMultiLevelHierarchy#5"/>
    <dgm:cxn modelId="{BA1BA222-0E41-8842-8C73-76BFBEA2FEAF}" type="presOf" srcId="{9FD8382B-BF33-4CC2-8F76-FEE5D19EB53D}" destId="{E8421668-3CBF-4BB7-9016-AB7B780D2FF0}" srcOrd="0" destOrd="0" presId="urn:microsoft.com/office/officeart/2008/layout/HorizontalMultiLevelHierarchy#5"/>
    <dgm:cxn modelId="{622FE022-02F3-7B4C-AF42-17ED579466BD}" type="presOf" srcId="{DFB11B8C-281C-41C2-949F-A20DDC588FEF}" destId="{2893070B-6953-4C81-9304-64EA4D15DFAB}" srcOrd="0" destOrd="0" presId="urn:microsoft.com/office/officeart/2008/layout/HorizontalMultiLevelHierarchy#5"/>
    <dgm:cxn modelId="{90F2162E-67AD-4840-9500-ABB56165F246}" type="presOf" srcId="{47014034-32FE-1346-A5B5-EC6FA4AC0259}" destId="{B4DEC962-28DA-6747-B87E-08A93DEA0DF1}" srcOrd="0" destOrd="0" presId="urn:microsoft.com/office/officeart/2008/layout/HorizontalMultiLevelHierarchy#5"/>
    <dgm:cxn modelId="{D36F3F2F-3C9D-C84D-A4E2-F9F2005EC60E}" type="presOf" srcId="{0D7DFCD3-6B9E-48B7-A7EC-09D05BF008A1}" destId="{DE1FD2EF-94B1-45FA-961D-53E42BBB6134}" srcOrd="1" destOrd="0" presId="urn:microsoft.com/office/officeart/2008/layout/HorizontalMultiLevelHierarchy#5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12637084-7478-8C45-BAB1-F71423FEE9FA}" type="presOf" srcId="{B867AD2F-4F48-4BCE-911A-FB948E110DFC}" destId="{656A006A-1A54-4195-AB47-ADB4659CBC79}" srcOrd="0" destOrd="0" presId="urn:microsoft.com/office/officeart/2008/layout/HorizontalMultiLevelHierarchy#5"/>
    <dgm:cxn modelId="{38A85F8B-DA1F-2342-B13D-B3F61EFE9F11}" type="presOf" srcId="{9FD8382B-BF33-4CC2-8F76-FEE5D19EB53D}" destId="{E55747BD-997A-45D8-BC28-18638E5BEFF2}" srcOrd="1" destOrd="0" presId="urn:microsoft.com/office/officeart/2008/layout/HorizontalMultiLevelHierarchy#5"/>
    <dgm:cxn modelId="{6356EC8C-6476-2946-878F-2BF197F7B07F}" type="presOf" srcId="{D94ADEDF-E1C8-44F1-BC50-4B1908A9FE8F}" destId="{AC08A4BA-CF1E-416E-AC1B-499FCA46236C}" srcOrd="0" destOrd="0" presId="urn:microsoft.com/office/officeart/2008/layout/HorizontalMultiLevelHierarchy#5"/>
    <dgm:cxn modelId="{F53F809D-886C-0247-8C8E-8419BBBB7EC1}" type="presOf" srcId="{32F79D00-337A-4EFC-AD18-622BA0A79D13}" destId="{C8360D41-9A43-428D-AC82-85A5EBD07556}" srcOrd="0" destOrd="0" presId="urn:microsoft.com/office/officeart/2008/layout/HorizontalMultiLevelHierarchy#5"/>
    <dgm:cxn modelId="{49B019B5-31EF-324F-A811-A552B69EA5B5}" type="presOf" srcId="{0D5BED98-6C20-4A9F-816D-01ABCCB10BA4}" destId="{DEE368E8-2B44-456D-99C1-BD363FE9F196}" srcOrd="0" destOrd="0" presId="urn:microsoft.com/office/officeart/2008/layout/HorizontalMultiLevelHierarchy#5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B83CBDE7-F2D6-6A46-8F9E-8538835A8FE6}" type="presOf" srcId="{47014034-32FE-1346-A5B5-EC6FA4AC0259}" destId="{E464BCC8-4BA5-0D4E-9E09-BF5E844BDBBC}" srcOrd="1" destOrd="0" presId="urn:microsoft.com/office/officeart/2008/layout/HorizontalMultiLevelHierarchy#5"/>
    <dgm:cxn modelId="{368AE9F4-8E28-464C-9A08-0D30BE31EAA9}" type="presOf" srcId="{34D2FA55-A691-2944-B19F-767FACC5D339}" destId="{B28E3AA1-7033-3743-9710-8519320B17EF}" srcOrd="0" destOrd="0" presId="urn:microsoft.com/office/officeart/2008/layout/HorizontalMultiLevelHierarchy#5"/>
    <dgm:cxn modelId="{81DAE637-79E2-BF4B-B956-AEE8E5396E8C}" type="presParOf" srcId="{DEE368E8-2B44-456D-99C1-BD363FE9F196}" destId="{C7ED5D3E-6918-42B8-8732-59079FCCDFA9}" srcOrd="0" destOrd="0" presId="urn:microsoft.com/office/officeart/2008/layout/HorizontalMultiLevelHierarchy#5"/>
    <dgm:cxn modelId="{3FCE58D3-2528-E24C-AC17-84BB86AD4C35}" type="presParOf" srcId="{C7ED5D3E-6918-42B8-8732-59079FCCDFA9}" destId="{656A006A-1A54-4195-AB47-ADB4659CBC79}" srcOrd="0" destOrd="0" presId="urn:microsoft.com/office/officeart/2008/layout/HorizontalMultiLevelHierarchy#5"/>
    <dgm:cxn modelId="{CB5E9420-61DF-AB42-AE2B-F86BCCC05FD0}" type="presParOf" srcId="{C7ED5D3E-6918-42B8-8732-59079FCCDFA9}" destId="{C8F0A1F2-441E-477C-85D0-B13C3A31DADB}" srcOrd="1" destOrd="0" presId="urn:microsoft.com/office/officeart/2008/layout/HorizontalMultiLevelHierarchy#5"/>
    <dgm:cxn modelId="{790C2C63-8639-EB43-90ED-1345205ED820}" type="presParOf" srcId="{C8F0A1F2-441E-477C-85D0-B13C3A31DADB}" destId="{E8421668-3CBF-4BB7-9016-AB7B780D2FF0}" srcOrd="0" destOrd="0" presId="urn:microsoft.com/office/officeart/2008/layout/HorizontalMultiLevelHierarchy#5"/>
    <dgm:cxn modelId="{9B9FAC66-59AD-F14F-929E-D76E406F504A}" type="presParOf" srcId="{E8421668-3CBF-4BB7-9016-AB7B780D2FF0}" destId="{E55747BD-997A-45D8-BC28-18638E5BEFF2}" srcOrd="0" destOrd="0" presId="urn:microsoft.com/office/officeart/2008/layout/HorizontalMultiLevelHierarchy#5"/>
    <dgm:cxn modelId="{437E9CE4-EA2D-EB4A-B43A-9609FD685A3C}" type="presParOf" srcId="{C8F0A1F2-441E-477C-85D0-B13C3A31DADB}" destId="{AE014FD4-BF65-4A4F-AFC9-1D189EBF6A95}" srcOrd="1" destOrd="0" presId="urn:microsoft.com/office/officeart/2008/layout/HorizontalMultiLevelHierarchy#5"/>
    <dgm:cxn modelId="{88E295B7-D663-574A-9B3D-42CEEA591F02}" type="presParOf" srcId="{AE014FD4-BF65-4A4F-AFC9-1D189EBF6A95}" destId="{2893070B-6953-4C81-9304-64EA4D15DFAB}" srcOrd="0" destOrd="0" presId="urn:microsoft.com/office/officeart/2008/layout/HorizontalMultiLevelHierarchy#5"/>
    <dgm:cxn modelId="{2D74BDB8-E29C-6A47-A755-BFEB6837E8EB}" type="presParOf" srcId="{AE014FD4-BF65-4A4F-AFC9-1D189EBF6A95}" destId="{E400AE39-A99D-48EE-9476-C7E25BC8F030}" srcOrd="1" destOrd="0" presId="urn:microsoft.com/office/officeart/2008/layout/HorizontalMultiLevelHierarchy#5"/>
    <dgm:cxn modelId="{8E5C41CE-F433-3447-83D2-CF4C46B6CE82}" type="presParOf" srcId="{E400AE39-A99D-48EE-9476-C7E25BC8F030}" destId="{AC08A4BA-CF1E-416E-AC1B-499FCA46236C}" srcOrd="0" destOrd="0" presId="urn:microsoft.com/office/officeart/2008/layout/HorizontalMultiLevelHierarchy#5"/>
    <dgm:cxn modelId="{3B135645-AAB5-9546-A6F6-CB88CE7FDCF0}" type="presParOf" srcId="{AC08A4BA-CF1E-416E-AC1B-499FCA46236C}" destId="{D0DB6FF8-68CB-45A5-BC80-1D7A6229A2D1}" srcOrd="0" destOrd="0" presId="urn:microsoft.com/office/officeart/2008/layout/HorizontalMultiLevelHierarchy#5"/>
    <dgm:cxn modelId="{DCFB7A1C-0822-2A47-A5AE-4E9DB95A7DDE}" type="presParOf" srcId="{E400AE39-A99D-48EE-9476-C7E25BC8F030}" destId="{BD28A73E-FC64-458C-8A0D-B71718C29A68}" srcOrd="1" destOrd="0" presId="urn:microsoft.com/office/officeart/2008/layout/HorizontalMultiLevelHierarchy#5"/>
    <dgm:cxn modelId="{E48BF93A-A152-9348-8BC0-2DA237AC6E1F}" type="presParOf" srcId="{BD28A73E-FC64-458C-8A0D-B71718C29A68}" destId="{C8360D41-9A43-428D-AC82-85A5EBD07556}" srcOrd="0" destOrd="0" presId="urn:microsoft.com/office/officeart/2008/layout/HorizontalMultiLevelHierarchy#5"/>
    <dgm:cxn modelId="{120AD77D-06B7-CB49-92D6-861BF6DEEA78}" type="presParOf" srcId="{BD28A73E-FC64-458C-8A0D-B71718C29A68}" destId="{EC7464F0-090F-4E0E-B5F4-046F6B37D633}" srcOrd="1" destOrd="0" presId="urn:microsoft.com/office/officeart/2008/layout/HorizontalMultiLevelHierarchy#5"/>
    <dgm:cxn modelId="{7753CFD5-0162-D34F-895C-399F96091553}" type="presParOf" srcId="{E400AE39-A99D-48EE-9476-C7E25BC8F030}" destId="{85C25F7A-3D30-41DE-BBE7-F1F182E4B989}" srcOrd="2" destOrd="0" presId="urn:microsoft.com/office/officeart/2008/layout/HorizontalMultiLevelHierarchy#5"/>
    <dgm:cxn modelId="{19942A0F-7C51-5444-A637-BF98EA9DFDC9}" type="presParOf" srcId="{85C25F7A-3D30-41DE-BBE7-F1F182E4B989}" destId="{DE1FD2EF-94B1-45FA-961D-53E42BBB6134}" srcOrd="0" destOrd="0" presId="urn:microsoft.com/office/officeart/2008/layout/HorizontalMultiLevelHierarchy#5"/>
    <dgm:cxn modelId="{CEDCF0EA-F3E7-7D47-BE89-949CDAF6B199}" type="presParOf" srcId="{E400AE39-A99D-48EE-9476-C7E25BC8F030}" destId="{8F5E7CC7-BE09-4CA9-AA89-950188D6BBA0}" srcOrd="3" destOrd="0" presId="urn:microsoft.com/office/officeart/2008/layout/HorizontalMultiLevelHierarchy#5"/>
    <dgm:cxn modelId="{4F6CAE06-68F5-8448-A445-44321A6BD71F}" type="presParOf" srcId="{8F5E7CC7-BE09-4CA9-AA89-950188D6BBA0}" destId="{26C5888F-C1D8-497A-8D3B-4D548C0CED3B}" srcOrd="0" destOrd="0" presId="urn:microsoft.com/office/officeart/2008/layout/HorizontalMultiLevelHierarchy#5"/>
    <dgm:cxn modelId="{0CD2D91C-43CF-764A-B3DE-2FB2B5AD86D5}" type="presParOf" srcId="{8F5E7CC7-BE09-4CA9-AA89-950188D6BBA0}" destId="{56387F3F-F8D3-41C7-A0CF-B88E7AC2CA96}" srcOrd="1" destOrd="0" presId="urn:microsoft.com/office/officeart/2008/layout/HorizontalMultiLevelHierarchy#5"/>
    <dgm:cxn modelId="{864AA8F4-CD5A-D545-B70A-86F35B872D4C}" type="presParOf" srcId="{E400AE39-A99D-48EE-9476-C7E25BC8F030}" destId="{B4DEC962-28DA-6747-B87E-08A93DEA0DF1}" srcOrd="4" destOrd="0" presId="urn:microsoft.com/office/officeart/2008/layout/HorizontalMultiLevelHierarchy#5"/>
    <dgm:cxn modelId="{69C0BAC6-1378-5B4B-A0A2-4B2E3E5FF4CD}" type="presParOf" srcId="{B4DEC962-28DA-6747-B87E-08A93DEA0DF1}" destId="{E464BCC8-4BA5-0D4E-9E09-BF5E844BDBBC}" srcOrd="0" destOrd="0" presId="urn:microsoft.com/office/officeart/2008/layout/HorizontalMultiLevelHierarchy#5"/>
    <dgm:cxn modelId="{E6AD046D-59D2-114A-84EF-014D29A8FB77}" type="presParOf" srcId="{E400AE39-A99D-48EE-9476-C7E25BC8F030}" destId="{750EFC80-02A5-554F-A9E2-4BAA30DCC871}" srcOrd="5" destOrd="0" presId="urn:microsoft.com/office/officeart/2008/layout/HorizontalMultiLevelHierarchy#5"/>
    <dgm:cxn modelId="{12DD8040-C545-EB44-BD2F-AA6B70FBCCB0}" type="presParOf" srcId="{750EFC80-02A5-554F-A9E2-4BAA30DCC871}" destId="{B28E3AA1-7033-3743-9710-8519320B17EF}" srcOrd="0" destOrd="0" presId="urn:microsoft.com/office/officeart/2008/layout/HorizontalMultiLevelHierarchy#5"/>
    <dgm:cxn modelId="{A2CA1A85-B4E6-A949-BC46-EE9D697F88AE}" type="presParOf" srcId="{750EFC80-02A5-554F-A9E2-4BAA30DCC871}" destId="{A23FF35E-5A0B-E24D-B420-53FC8C788F4D}" srcOrd="1" destOrd="0" presId="urn:microsoft.com/office/officeart/2008/layout/HorizontalMultiLevelHierarchy#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#6" loCatId="hierarchy" qsTypeId="urn:microsoft.com/office/officeart/2005/8/quickstyle/simple1#7" qsCatId="simple" csTypeId="urn:microsoft.com/office/officeart/2005/8/colors/accent5_1#7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36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b="0" i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36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36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7ED5D3E-6918-42B8-8732-59079FCCDFA9}" type="pres">
      <dgm:prSet presAssocID="{B867AD2F-4F48-4BCE-911A-FB948E110DFC}" presName="root1" presStyleCnt="0"/>
      <dgm:spPr/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</dgm:pt>
    <dgm:pt modelId="{C8F0A1F2-441E-477C-85D0-B13C3A31DADB}" type="pres">
      <dgm:prSet presAssocID="{B867AD2F-4F48-4BCE-911A-FB948E110DFC}" presName="level2hierChild" presStyleCnt="0"/>
      <dgm:spPr/>
    </dgm:pt>
    <dgm:pt modelId="{E8421668-3CBF-4BB7-9016-AB7B780D2FF0}" type="pres">
      <dgm:prSet presAssocID="{9FD8382B-BF33-4CC2-8F76-FEE5D19EB53D}" presName="conn2-1" presStyleLbl="parChTrans1D2" presStyleIdx="0" presStyleCnt="1"/>
      <dgm:spPr/>
    </dgm:pt>
    <dgm:pt modelId="{E55747BD-997A-45D8-BC28-18638E5BEFF2}" type="pres">
      <dgm:prSet presAssocID="{9FD8382B-BF33-4CC2-8F76-FEE5D19EB53D}" presName="connTx" presStyleLbl="parChTrans1D2" presStyleIdx="0" presStyleCnt="1"/>
      <dgm:spPr/>
    </dgm:pt>
    <dgm:pt modelId="{AE014FD4-BF65-4A4F-AFC9-1D189EBF6A95}" type="pres">
      <dgm:prSet presAssocID="{DFB11B8C-281C-41C2-949F-A20DDC588FEF}" presName="root2" presStyleCnt="0"/>
      <dgm:spPr/>
    </dgm:pt>
    <dgm:pt modelId="{2893070B-6953-4C81-9304-64EA4D15DFAB}" type="pres">
      <dgm:prSet presAssocID="{DFB11B8C-281C-41C2-949F-A20DDC588FEF}" presName="LevelTwoTextNode" presStyleLbl="node2" presStyleIdx="0" presStyleCnt="1" custScaleX="88741">
        <dgm:presLayoutVars>
          <dgm:chPref val="3"/>
        </dgm:presLayoutVars>
      </dgm:prSet>
      <dgm:spPr/>
    </dgm:pt>
    <dgm:pt modelId="{E400AE39-A99D-48EE-9476-C7E25BC8F030}" type="pres">
      <dgm:prSet presAssocID="{DFB11B8C-281C-41C2-949F-A20DDC588FEF}" presName="level3hierChild" presStyleCnt="0"/>
      <dgm:spPr/>
    </dgm:pt>
    <dgm:pt modelId="{AC08A4BA-CF1E-416E-AC1B-499FCA46236C}" type="pres">
      <dgm:prSet presAssocID="{D94ADEDF-E1C8-44F1-BC50-4B1908A9FE8F}" presName="conn2-1" presStyleLbl="parChTrans1D3" presStyleIdx="0" presStyleCnt="3"/>
      <dgm:spPr/>
    </dgm:pt>
    <dgm:pt modelId="{D0DB6FF8-68CB-45A5-BC80-1D7A6229A2D1}" type="pres">
      <dgm:prSet presAssocID="{D94ADEDF-E1C8-44F1-BC50-4B1908A9FE8F}" presName="connTx" presStyleLbl="parChTrans1D3" presStyleIdx="0" presStyleCnt="3"/>
      <dgm:spPr/>
    </dgm:pt>
    <dgm:pt modelId="{BD28A73E-FC64-458C-8A0D-B71718C29A68}" type="pres">
      <dgm:prSet presAssocID="{32F79D00-337A-4EFC-AD18-622BA0A79D13}" presName="root2" presStyleCnt="0"/>
      <dgm:spPr/>
    </dgm:pt>
    <dgm:pt modelId="{C8360D41-9A43-428D-AC82-85A5EBD07556}" type="pres">
      <dgm:prSet presAssocID="{32F79D00-337A-4EFC-AD18-622BA0A79D13}" presName="LevelTwoTextNode" presStyleLbl="node3" presStyleIdx="0" presStyleCnt="3">
        <dgm:presLayoutVars>
          <dgm:chPref val="3"/>
        </dgm:presLayoutVars>
      </dgm:prSet>
      <dgm:spPr/>
    </dgm:pt>
    <dgm:pt modelId="{EC7464F0-090F-4E0E-B5F4-046F6B37D633}" type="pres">
      <dgm:prSet presAssocID="{32F79D00-337A-4EFC-AD18-622BA0A79D13}" presName="level3hierChild" presStyleCnt="0"/>
      <dgm:spPr/>
    </dgm:pt>
    <dgm:pt modelId="{85C25F7A-3D30-41DE-BBE7-F1F182E4B989}" type="pres">
      <dgm:prSet presAssocID="{0D7DFCD3-6B9E-48B7-A7EC-09D05BF008A1}" presName="conn2-1" presStyleLbl="parChTrans1D3" presStyleIdx="1" presStyleCnt="3"/>
      <dgm:spPr/>
    </dgm:pt>
    <dgm:pt modelId="{DE1FD2EF-94B1-45FA-961D-53E42BBB6134}" type="pres">
      <dgm:prSet presAssocID="{0D7DFCD3-6B9E-48B7-A7EC-09D05BF008A1}" presName="connTx" presStyleLbl="parChTrans1D3" presStyleIdx="1" presStyleCnt="3"/>
      <dgm:spPr/>
    </dgm:pt>
    <dgm:pt modelId="{8F5E7CC7-BE09-4CA9-AA89-950188D6BBA0}" type="pres">
      <dgm:prSet presAssocID="{100F8CC6-6604-4E87-8D83-34593498ED72}" presName="root2" presStyleCnt="0"/>
      <dgm:spPr/>
    </dgm:pt>
    <dgm:pt modelId="{26C5888F-C1D8-497A-8D3B-4D548C0CED3B}" type="pres">
      <dgm:prSet presAssocID="{100F8CC6-6604-4E87-8D83-34593498ED72}" presName="LevelTwoTextNode" presStyleLbl="node3" presStyleIdx="1" presStyleCnt="3">
        <dgm:presLayoutVars>
          <dgm:chPref val="3"/>
        </dgm:presLayoutVars>
      </dgm:prSet>
      <dgm:spPr/>
    </dgm:pt>
    <dgm:pt modelId="{56387F3F-F8D3-41C7-A0CF-B88E7AC2CA96}" type="pres">
      <dgm:prSet presAssocID="{100F8CC6-6604-4E87-8D83-34593498ED72}" presName="level3hierChild" presStyleCnt="0"/>
      <dgm:spPr/>
    </dgm:pt>
    <dgm:pt modelId="{B4DEC962-28DA-6747-B87E-08A93DEA0DF1}" type="pres">
      <dgm:prSet presAssocID="{47014034-32FE-1346-A5B5-EC6FA4AC0259}" presName="conn2-1" presStyleLbl="parChTrans1D3" presStyleIdx="2" presStyleCnt="3"/>
      <dgm:spPr/>
    </dgm:pt>
    <dgm:pt modelId="{E464BCC8-4BA5-0D4E-9E09-BF5E844BDBBC}" type="pres">
      <dgm:prSet presAssocID="{47014034-32FE-1346-A5B5-EC6FA4AC0259}" presName="connTx" presStyleLbl="parChTrans1D3" presStyleIdx="2" presStyleCnt="3"/>
      <dgm:spPr/>
    </dgm:pt>
    <dgm:pt modelId="{750EFC80-02A5-554F-A9E2-4BAA30DCC871}" type="pres">
      <dgm:prSet presAssocID="{34D2FA55-A691-2944-B19F-767FACC5D339}" presName="root2" presStyleCnt="0"/>
      <dgm:spPr/>
    </dgm:pt>
    <dgm:pt modelId="{B28E3AA1-7033-3743-9710-8519320B17EF}" type="pres">
      <dgm:prSet presAssocID="{34D2FA55-A691-2944-B19F-767FACC5D339}" presName="LevelTwoTextNode" presStyleLbl="node3" presStyleIdx="2" presStyleCnt="3">
        <dgm:presLayoutVars>
          <dgm:chPref val="3"/>
        </dgm:presLayoutVars>
      </dgm:prSet>
      <dgm:spPr/>
    </dgm:pt>
    <dgm:pt modelId="{A23FF35E-5A0B-E24D-B420-53FC8C788F4D}" type="pres">
      <dgm:prSet presAssocID="{34D2FA55-A691-2944-B19F-767FACC5D339}" presName="level3hierChild" presStyleCnt="0"/>
      <dgm:spPr/>
    </dgm:pt>
  </dgm:ptLst>
  <dgm:cxnLst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30002117-96C2-084B-A15F-C317CFE56BB9}" type="presOf" srcId="{0D5BED98-6C20-4A9F-816D-01ABCCB10BA4}" destId="{DEE368E8-2B44-456D-99C1-BD363FE9F196}" srcOrd="0" destOrd="0" presId="urn:microsoft.com/office/officeart/2008/layout/HorizontalMultiLevelHierarchy#6"/>
    <dgm:cxn modelId="{0F2F0D1A-EB26-A042-945A-B12547FB8FD8}" type="presOf" srcId="{0D7DFCD3-6B9E-48B7-A7EC-09D05BF008A1}" destId="{DE1FD2EF-94B1-45FA-961D-53E42BBB6134}" srcOrd="1" destOrd="0" presId="urn:microsoft.com/office/officeart/2008/layout/HorizontalMultiLevelHierarchy#6"/>
    <dgm:cxn modelId="{240D041B-422C-214E-956B-FAE9DAEA551D}" type="presOf" srcId="{D94ADEDF-E1C8-44F1-BC50-4B1908A9FE8F}" destId="{AC08A4BA-CF1E-416E-AC1B-499FCA46236C}" srcOrd="0" destOrd="0" presId="urn:microsoft.com/office/officeart/2008/layout/HorizontalMultiLevelHierarchy#6"/>
    <dgm:cxn modelId="{92CEE11B-ADDE-5D4B-99E7-3155A4C71980}" type="presOf" srcId="{34D2FA55-A691-2944-B19F-767FACC5D339}" destId="{B28E3AA1-7033-3743-9710-8519320B17EF}" srcOrd="0" destOrd="0" presId="urn:microsoft.com/office/officeart/2008/layout/HorizontalMultiLevelHierarchy#6"/>
    <dgm:cxn modelId="{D8BB6B24-77CB-9645-82CC-07611F1BF4E9}" type="presOf" srcId="{9FD8382B-BF33-4CC2-8F76-FEE5D19EB53D}" destId="{E8421668-3CBF-4BB7-9016-AB7B780D2FF0}" srcOrd="0" destOrd="0" presId="urn:microsoft.com/office/officeart/2008/layout/HorizontalMultiLevelHierarchy#6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8BC0978C-6EF9-0341-A6B1-F179A81BEAEF}" type="presOf" srcId="{DFB11B8C-281C-41C2-949F-A20DDC588FEF}" destId="{2893070B-6953-4C81-9304-64EA4D15DFAB}" srcOrd="0" destOrd="0" presId="urn:microsoft.com/office/officeart/2008/layout/HorizontalMultiLevelHierarchy#6"/>
    <dgm:cxn modelId="{F4A50992-E2CD-E64B-BE65-AF162A796102}" type="presOf" srcId="{D94ADEDF-E1C8-44F1-BC50-4B1908A9FE8F}" destId="{D0DB6FF8-68CB-45A5-BC80-1D7A6229A2D1}" srcOrd="1" destOrd="0" presId="urn:microsoft.com/office/officeart/2008/layout/HorizontalMultiLevelHierarchy#6"/>
    <dgm:cxn modelId="{76DEE294-D4A5-5D4F-A7B6-969484F11BC5}" type="presOf" srcId="{47014034-32FE-1346-A5B5-EC6FA4AC0259}" destId="{E464BCC8-4BA5-0D4E-9E09-BF5E844BDBBC}" srcOrd="1" destOrd="0" presId="urn:microsoft.com/office/officeart/2008/layout/HorizontalMultiLevelHierarchy#6"/>
    <dgm:cxn modelId="{636F6996-1850-AC40-8A77-1A3CB6140019}" type="presOf" srcId="{0D7DFCD3-6B9E-48B7-A7EC-09D05BF008A1}" destId="{85C25F7A-3D30-41DE-BBE7-F1F182E4B989}" srcOrd="0" destOrd="0" presId="urn:microsoft.com/office/officeart/2008/layout/HorizontalMultiLevelHierarchy#6"/>
    <dgm:cxn modelId="{598060A1-918A-6A4B-B55D-756D2E24F5DF}" type="presOf" srcId="{47014034-32FE-1346-A5B5-EC6FA4AC0259}" destId="{B4DEC962-28DA-6747-B87E-08A93DEA0DF1}" srcOrd="0" destOrd="0" presId="urn:microsoft.com/office/officeart/2008/layout/HorizontalMultiLevelHierarchy#6"/>
    <dgm:cxn modelId="{6FD518A6-0DF4-D641-A364-B05411010998}" type="presOf" srcId="{B867AD2F-4F48-4BCE-911A-FB948E110DFC}" destId="{656A006A-1A54-4195-AB47-ADB4659CBC79}" srcOrd="0" destOrd="0" presId="urn:microsoft.com/office/officeart/2008/layout/HorizontalMultiLevelHierarchy#6"/>
    <dgm:cxn modelId="{F95AD5C1-F04E-7248-B9F8-ABE5A8592EF0}" type="presOf" srcId="{9FD8382B-BF33-4CC2-8F76-FEE5D19EB53D}" destId="{E55747BD-997A-45D8-BC28-18638E5BEFF2}" srcOrd="1" destOrd="0" presId="urn:microsoft.com/office/officeart/2008/layout/HorizontalMultiLevelHierarchy#6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BF3E97C9-8F01-0E43-A914-FEA24C20746F}" type="presOf" srcId="{100F8CC6-6604-4E87-8D83-34593498ED72}" destId="{26C5888F-C1D8-497A-8D3B-4D548C0CED3B}" srcOrd="0" destOrd="0" presId="urn:microsoft.com/office/officeart/2008/layout/HorizontalMultiLevelHierarchy#6"/>
    <dgm:cxn modelId="{FE5581D2-CAE1-054D-8415-0811FF6BC579}" type="presOf" srcId="{32F79D00-337A-4EFC-AD18-622BA0A79D13}" destId="{C8360D41-9A43-428D-AC82-85A5EBD07556}" srcOrd="0" destOrd="0" presId="urn:microsoft.com/office/officeart/2008/layout/HorizontalMultiLevelHierarchy#6"/>
    <dgm:cxn modelId="{34AE9AFD-10D6-F04E-BA7E-1D5039A0B7D9}" type="presParOf" srcId="{DEE368E8-2B44-456D-99C1-BD363FE9F196}" destId="{C7ED5D3E-6918-42B8-8732-59079FCCDFA9}" srcOrd="0" destOrd="0" presId="urn:microsoft.com/office/officeart/2008/layout/HorizontalMultiLevelHierarchy#6"/>
    <dgm:cxn modelId="{D5C5BB77-D430-3545-B4F3-725C4C37A71D}" type="presParOf" srcId="{C7ED5D3E-6918-42B8-8732-59079FCCDFA9}" destId="{656A006A-1A54-4195-AB47-ADB4659CBC79}" srcOrd="0" destOrd="0" presId="urn:microsoft.com/office/officeart/2008/layout/HorizontalMultiLevelHierarchy#6"/>
    <dgm:cxn modelId="{A8EFB086-C842-DE4F-826B-A8EB280EDAC4}" type="presParOf" srcId="{C7ED5D3E-6918-42B8-8732-59079FCCDFA9}" destId="{C8F0A1F2-441E-477C-85D0-B13C3A31DADB}" srcOrd="1" destOrd="0" presId="urn:microsoft.com/office/officeart/2008/layout/HorizontalMultiLevelHierarchy#6"/>
    <dgm:cxn modelId="{CB19D57E-8617-A646-8480-A25B4D2A8487}" type="presParOf" srcId="{C8F0A1F2-441E-477C-85D0-B13C3A31DADB}" destId="{E8421668-3CBF-4BB7-9016-AB7B780D2FF0}" srcOrd="0" destOrd="0" presId="urn:microsoft.com/office/officeart/2008/layout/HorizontalMultiLevelHierarchy#6"/>
    <dgm:cxn modelId="{D0824E45-16F5-8542-B803-F651533DFD4C}" type="presParOf" srcId="{E8421668-3CBF-4BB7-9016-AB7B780D2FF0}" destId="{E55747BD-997A-45D8-BC28-18638E5BEFF2}" srcOrd="0" destOrd="0" presId="urn:microsoft.com/office/officeart/2008/layout/HorizontalMultiLevelHierarchy#6"/>
    <dgm:cxn modelId="{79E1C782-F984-7D47-9574-EFD20D51D370}" type="presParOf" srcId="{C8F0A1F2-441E-477C-85D0-B13C3A31DADB}" destId="{AE014FD4-BF65-4A4F-AFC9-1D189EBF6A95}" srcOrd="1" destOrd="0" presId="urn:microsoft.com/office/officeart/2008/layout/HorizontalMultiLevelHierarchy#6"/>
    <dgm:cxn modelId="{013011F2-A020-7A4B-9564-F6A0E66B7C72}" type="presParOf" srcId="{AE014FD4-BF65-4A4F-AFC9-1D189EBF6A95}" destId="{2893070B-6953-4C81-9304-64EA4D15DFAB}" srcOrd="0" destOrd="0" presId="urn:microsoft.com/office/officeart/2008/layout/HorizontalMultiLevelHierarchy#6"/>
    <dgm:cxn modelId="{82F4CECC-5AEC-584C-B249-EC39F2DB6325}" type="presParOf" srcId="{AE014FD4-BF65-4A4F-AFC9-1D189EBF6A95}" destId="{E400AE39-A99D-48EE-9476-C7E25BC8F030}" srcOrd="1" destOrd="0" presId="urn:microsoft.com/office/officeart/2008/layout/HorizontalMultiLevelHierarchy#6"/>
    <dgm:cxn modelId="{B8CF1605-6056-384B-A56A-6B211164D122}" type="presParOf" srcId="{E400AE39-A99D-48EE-9476-C7E25BC8F030}" destId="{AC08A4BA-CF1E-416E-AC1B-499FCA46236C}" srcOrd="0" destOrd="0" presId="urn:microsoft.com/office/officeart/2008/layout/HorizontalMultiLevelHierarchy#6"/>
    <dgm:cxn modelId="{CA9DCCC0-8416-0D4E-9DFD-3C0F78187461}" type="presParOf" srcId="{AC08A4BA-CF1E-416E-AC1B-499FCA46236C}" destId="{D0DB6FF8-68CB-45A5-BC80-1D7A6229A2D1}" srcOrd="0" destOrd="0" presId="urn:microsoft.com/office/officeart/2008/layout/HorizontalMultiLevelHierarchy#6"/>
    <dgm:cxn modelId="{D2F79D6A-DBD4-ED43-BAC6-949DE5722BA1}" type="presParOf" srcId="{E400AE39-A99D-48EE-9476-C7E25BC8F030}" destId="{BD28A73E-FC64-458C-8A0D-B71718C29A68}" srcOrd="1" destOrd="0" presId="urn:microsoft.com/office/officeart/2008/layout/HorizontalMultiLevelHierarchy#6"/>
    <dgm:cxn modelId="{E0C6B5A6-553A-734C-B5A0-30B6CB2210F6}" type="presParOf" srcId="{BD28A73E-FC64-458C-8A0D-B71718C29A68}" destId="{C8360D41-9A43-428D-AC82-85A5EBD07556}" srcOrd="0" destOrd="0" presId="urn:microsoft.com/office/officeart/2008/layout/HorizontalMultiLevelHierarchy#6"/>
    <dgm:cxn modelId="{B0E11696-4EE9-7A4D-AEE4-53AD9391868A}" type="presParOf" srcId="{BD28A73E-FC64-458C-8A0D-B71718C29A68}" destId="{EC7464F0-090F-4E0E-B5F4-046F6B37D633}" srcOrd="1" destOrd="0" presId="urn:microsoft.com/office/officeart/2008/layout/HorizontalMultiLevelHierarchy#6"/>
    <dgm:cxn modelId="{878C12BA-7E08-5046-929D-ABEB711DAAE9}" type="presParOf" srcId="{E400AE39-A99D-48EE-9476-C7E25BC8F030}" destId="{85C25F7A-3D30-41DE-BBE7-F1F182E4B989}" srcOrd="2" destOrd="0" presId="urn:microsoft.com/office/officeart/2008/layout/HorizontalMultiLevelHierarchy#6"/>
    <dgm:cxn modelId="{6CFF628B-3ACA-C544-AFBF-909B7BC5FF6D}" type="presParOf" srcId="{85C25F7A-3D30-41DE-BBE7-F1F182E4B989}" destId="{DE1FD2EF-94B1-45FA-961D-53E42BBB6134}" srcOrd="0" destOrd="0" presId="urn:microsoft.com/office/officeart/2008/layout/HorizontalMultiLevelHierarchy#6"/>
    <dgm:cxn modelId="{4E2AA355-DF52-174B-B19B-60A3218F482C}" type="presParOf" srcId="{E400AE39-A99D-48EE-9476-C7E25BC8F030}" destId="{8F5E7CC7-BE09-4CA9-AA89-950188D6BBA0}" srcOrd="3" destOrd="0" presId="urn:microsoft.com/office/officeart/2008/layout/HorizontalMultiLevelHierarchy#6"/>
    <dgm:cxn modelId="{2AE32DC3-E795-6245-A998-60B5A2E6F41A}" type="presParOf" srcId="{8F5E7CC7-BE09-4CA9-AA89-950188D6BBA0}" destId="{26C5888F-C1D8-497A-8D3B-4D548C0CED3B}" srcOrd="0" destOrd="0" presId="urn:microsoft.com/office/officeart/2008/layout/HorizontalMultiLevelHierarchy#6"/>
    <dgm:cxn modelId="{85975D4E-233F-B046-9D98-35F89E11F5A0}" type="presParOf" srcId="{8F5E7CC7-BE09-4CA9-AA89-950188D6BBA0}" destId="{56387F3F-F8D3-41C7-A0CF-B88E7AC2CA96}" srcOrd="1" destOrd="0" presId="urn:microsoft.com/office/officeart/2008/layout/HorizontalMultiLevelHierarchy#6"/>
    <dgm:cxn modelId="{2BD02E57-5E82-5145-9135-5D711BF6A14A}" type="presParOf" srcId="{E400AE39-A99D-48EE-9476-C7E25BC8F030}" destId="{B4DEC962-28DA-6747-B87E-08A93DEA0DF1}" srcOrd="4" destOrd="0" presId="urn:microsoft.com/office/officeart/2008/layout/HorizontalMultiLevelHierarchy#6"/>
    <dgm:cxn modelId="{DD417938-EC26-4C43-AE2D-FAA58FB05E5D}" type="presParOf" srcId="{B4DEC962-28DA-6747-B87E-08A93DEA0DF1}" destId="{E464BCC8-4BA5-0D4E-9E09-BF5E844BDBBC}" srcOrd="0" destOrd="0" presId="urn:microsoft.com/office/officeart/2008/layout/HorizontalMultiLevelHierarchy#6"/>
    <dgm:cxn modelId="{3DF91989-C8C2-A44B-8C34-17C7E606377E}" type="presParOf" srcId="{E400AE39-A99D-48EE-9476-C7E25BC8F030}" destId="{750EFC80-02A5-554F-A9E2-4BAA30DCC871}" srcOrd="5" destOrd="0" presId="urn:microsoft.com/office/officeart/2008/layout/HorizontalMultiLevelHierarchy#6"/>
    <dgm:cxn modelId="{052A2788-F83A-E54F-BA77-569EFF313477}" type="presParOf" srcId="{750EFC80-02A5-554F-A9E2-4BAA30DCC871}" destId="{B28E3AA1-7033-3743-9710-8519320B17EF}" srcOrd="0" destOrd="0" presId="urn:microsoft.com/office/officeart/2008/layout/HorizontalMultiLevelHierarchy#6"/>
    <dgm:cxn modelId="{FD8E9F1D-302D-F943-B6AA-C5D42717F24F}" type="presParOf" srcId="{750EFC80-02A5-554F-A9E2-4BAA30DCC871}" destId="{A23FF35E-5A0B-E24D-B420-53FC8C788F4D}" srcOrd="1" destOrd="0" presId="urn:microsoft.com/office/officeart/2008/layout/HorizontalMultiLevelHierarchy#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#7" loCatId="hierarchy" qsTypeId="urn:microsoft.com/office/officeart/2005/8/quickstyle/simple1#8" qsCatId="simple" csTypeId="urn:microsoft.com/office/officeart/2005/8/colors/accent5_1#8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36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b="0" i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36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36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7ED5D3E-6918-42B8-8732-59079FCCDFA9}" type="pres">
      <dgm:prSet presAssocID="{B867AD2F-4F48-4BCE-911A-FB948E110DFC}" presName="root1" presStyleCnt="0"/>
      <dgm:spPr/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</dgm:pt>
    <dgm:pt modelId="{C8F0A1F2-441E-477C-85D0-B13C3A31DADB}" type="pres">
      <dgm:prSet presAssocID="{B867AD2F-4F48-4BCE-911A-FB948E110DFC}" presName="level2hierChild" presStyleCnt="0"/>
      <dgm:spPr/>
    </dgm:pt>
    <dgm:pt modelId="{E8421668-3CBF-4BB7-9016-AB7B780D2FF0}" type="pres">
      <dgm:prSet presAssocID="{9FD8382B-BF33-4CC2-8F76-FEE5D19EB53D}" presName="conn2-1" presStyleLbl="parChTrans1D2" presStyleIdx="0" presStyleCnt="1"/>
      <dgm:spPr/>
    </dgm:pt>
    <dgm:pt modelId="{E55747BD-997A-45D8-BC28-18638E5BEFF2}" type="pres">
      <dgm:prSet presAssocID="{9FD8382B-BF33-4CC2-8F76-FEE5D19EB53D}" presName="connTx" presStyleLbl="parChTrans1D2" presStyleIdx="0" presStyleCnt="1"/>
      <dgm:spPr/>
    </dgm:pt>
    <dgm:pt modelId="{AE014FD4-BF65-4A4F-AFC9-1D189EBF6A95}" type="pres">
      <dgm:prSet presAssocID="{DFB11B8C-281C-41C2-949F-A20DDC588FEF}" presName="root2" presStyleCnt="0"/>
      <dgm:spPr/>
    </dgm:pt>
    <dgm:pt modelId="{2893070B-6953-4C81-9304-64EA4D15DFAB}" type="pres">
      <dgm:prSet presAssocID="{DFB11B8C-281C-41C2-949F-A20DDC588FEF}" presName="LevelTwoTextNode" presStyleLbl="node2" presStyleIdx="0" presStyleCnt="1" custScaleX="88741">
        <dgm:presLayoutVars>
          <dgm:chPref val="3"/>
        </dgm:presLayoutVars>
      </dgm:prSet>
      <dgm:spPr/>
    </dgm:pt>
    <dgm:pt modelId="{E400AE39-A99D-48EE-9476-C7E25BC8F030}" type="pres">
      <dgm:prSet presAssocID="{DFB11B8C-281C-41C2-949F-A20DDC588FEF}" presName="level3hierChild" presStyleCnt="0"/>
      <dgm:spPr/>
    </dgm:pt>
    <dgm:pt modelId="{AC08A4BA-CF1E-416E-AC1B-499FCA46236C}" type="pres">
      <dgm:prSet presAssocID="{D94ADEDF-E1C8-44F1-BC50-4B1908A9FE8F}" presName="conn2-1" presStyleLbl="parChTrans1D3" presStyleIdx="0" presStyleCnt="3"/>
      <dgm:spPr/>
    </dgm:pt>
    <dgm:pt modelId="{D0DB6FF8-68CB-45A5-BC80-1D7A6229A2D1}" type="pres">
      <dgm:prSet presAssocID="{D94ADEDF-E1C8-44F1-BC50-4B1908A9FE8F}" presName="connTx" presStyleLbl="parChTrans1D3" presStyleIdx="0" presStyleCnt="3"/>
      <dgm:spPr/>
    </dgm:pt>
    <dgm:pt modelId="{BD28A73E-FC64-458C-8A0D-B71718C29A68}" type="pres">
      <dgm:prSet presAssocID="{32F79D00-337A-4EFC-AD18-622BA0A79D13}" presName="root2" presStyleCnt="0"/>
      <dgm:spPr/>
    </dgm:pt>
    <dgm:pt modelId="{C8360D41-9A43-428D-AC82-85A5EBD07556}" type="pres">
      <dgm:prSet presAssocID="{32F79D00-337A-4EFC-AD18-622BA0A79D13}" presName="LevelTwoTextNode" presStyleLbl="node3" presStyleIdx="0" presStyleCnt="3">
        <dgm:presLayoutVars>
          <dgm:chPref val="3"/>
        </dgm:presLayoutVars>
      </dgm:prSet>
      <dgm:spPr/>
    </dgm:pt>
    <dgm:pt modelId="{EC7464F0-090F-4E0E-B5F4-046F6B37D633}" type="pres">
      <dgm:prSet presAssocID="{32F79D00-337A-4EFC-AD18-622BA0A79D13}" presName="level3hierChild" presStyleCnt="0"/>
      <dgm:spPr/>
    </dgm:pt>
    <dgm:pt modelId="{85C25F7A-3D30-41DE-BBE7-F1F182E4B989}" type="pres">
      <dgm:prSet presAssocID="{0D7DFCD3-6B9E-48B7-A7EC-09D05BF008A1}" presName="conn2-1" presStyleLbl="parChTrans1D3" presStyleIdx="1" presStyleCnt="3"/>
      <dgm:spPr/>
    </dgm:pt>
    <dgm:pt modelId="{DE1FD2EF-94B1-45FA-961D-53E42BBB6134}" type="pres">
      <dgm:prSet presAssocID="{0D7DFCD3-6B9E-48B7-A7EC-09D05BF008A1}" presName="connTx" presStyleLbl="parChTrans1D3" presStyleIdx="1" presStyleCnt="3"/>
      <dgm:spPr/>
    </dgm:pt>
    <dgm:pt modelId="{8F5E7CC7-BE09-4CA9-AA89-950188D6BBA0}" type="pres">
      <dgm:prSet presAssocID="{100F8CC6-6604-4E87-8D83-34593498ED72}" presName="root2" presStyleCnt="0"/>
      <dgm:spPr/>
    </dgm:pt>
    <dgm:pt modelId="{26C5888F-C1D8-497A-8D3B-4D548C0CED3B}" type="pres">
      <dgm:prSet presAssocID="{100F8CC6-6604-4E87-8D83-34593498ED72}" presName="LevelTwoTextNode" presStyleLbl="node3" presStyleIdx="1" presStyleCnt="3">
        <dgm:presLayoutVars>
          <dgm:chPref val="3"/>
        </dgm:presLayoutVars>
      </dgm:prSet>
      <dgm:spPr/>
    </dgm:pt>
    <dgm:pt modelId="{56387F3F-F8D3-41C7-A0CF-B88E7AC2CA96}" type="pres">
      <dgm:prSet presAssocID="{100F8CC6-6604-4E87-8D83-34593498ED72}" presName="level3hierChild" presStyleCnt="0"/>
      <dgm:spPr/>
    </dgm:pt>
    <dgm:pt modelId="{B4DEC962-28DA-6747-B87E-08A93DEA0DF1}" type="pres">
      <dgm:prSet presAssocID="{47014034-32FE-1346-A5B5-EC6FA4AC0259}" presName="conn2-1" presStyleLbl="parChTrans1D3" presStyleIdx="2" presStyleCnt="3"/>
      <dgm:spPr/>
    </dgm:pt>
    <dgm:pt modelId="{E464BCC8-4BA5-0D4E-9E09-BF5E844BDBBC}" type="pres">
      <dgm:prSet presAssocID="{47014034-32FE-1346-A5B5-EC6FA4AC0259}" presName="connTx" presStyleLbl="parChTrans1D3" presStyleIdx="2" presStyleCnt="3"/>
      <dgm:spPr/>
    </dgm:pt>
    <dgm:pt modelId="{750EFC80-02A5-554F-A9E2-4BAA30DCC871}" type="pres">
      <dgm:prSet presAssocID="{34D2FA55-A691-2944-B19F-767FACC5D339}" presName="root2" presStyleCnt="0"/>
      <dgm:spPr/>
    </dgm:pt>
    <dgm:pt modelId="{B28E3AA1-7033-3743-9710-8519320B17EF}" type="pres">
      <dgm:prSet presAssocID="{34D2FA55-A691-2944-B19F-767FACC5D339}" presName="LevelTwoTextNode" presStyleLbl="node3" presStyleIdx="2" presStyleCnt="3">
        <dgm:presLayoutVars>
          <dgm:chPref val="3"/>
        </dgm:presLayoutVars>
      </dgm:prSet>
      <dgm:spPr/>
    </dgm:pt>
    <dgm:pt modelId="{A23FF35E-5A0B-E24D-B420-53FC8C788F4D}" type="pres">
      <dgm:prSet presAssocID="{34D2FA55-A691-2944-B19F-767FACC5D339}" presName="level3hierChild" presStyleCnt="0"/>
      <dgm:spPr/>
    </dgm:pt>
  </dgm:ptLst>
  <dgm:cxnLst>
    <dgm:cxn modelId="{5AC1E80C-C273-094A-A3E8-FFE82021DB91}" type="presOf" srcId="{0D7DFCD3-6B9E-48B7-A7EC-09D05BF008A1}" destId="{85C25F7A-3D30-41DE-BBE7-F1F182E4B989}" srcOrd="0" destOrd="0" presId="urn:microsoft.com/office/officeart/2008/layout/HorizontalMultiLevelHierarchy#7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32841E24-F2D4-744B-A8E5-FCB082384E24}" type="presOf" srcId="{9FD8382B-BF33-4CC2-8F76-FEE5D19EB53D}" destId="{E8421668-3CBF-4BB7-9016-AB7B780D2FF0}" srcOrd="0" destOrd="0" presId="urn:microsoft.com/office/officeart/2008/layout/HorizontalMultiLevelHierarchy#7"/>
    <dgm:cxn modelId="{3358F328-C648-DE4D-9749-E9D06BBFB2FB}" type="presOf" srcId="{100F8CC6-6604-4E87-8D83-34593498ED72}" destId="{26C5888F-C1D8-497A-8D3B-4D548C0CED3B}" srcOrd="0" destOrd="0" presId="urn:microsoft.com/office/officeart/2008/layout/HorizontalMultiLevelHierarchy#7"/>
    <dgm:cxn modelId="{5CDA0850-2F51-CB43-AFAE-2B69BB47E666}" type="presOf" srcId="{47014034-32FE-1346-A5B5-EC6FA4AC0259}" destId="{B4DEC962-28DA-6747-B87E-08A93DEA0DF1}" srcOrd="0" destOrd="0" presId="urn:microsoft.com/office/officeart/2008/layout/HorizontalMultiLevelHierarchy#7"/>
    <dgm:cxn modelId="{BE363C50-09C2-A24D-898C-6572F8B55ED0}" type="presOf" srcId="{0D7DFCD3-6B9E-48B7-A7EC-09D05BF008A1}" destId="{DE1FD2EF-94B1-45FA-961D-53E42BBB6134}" srcOrd="1" destOrd="0" presId="urn:microsoft.com/office/officeart/2008/layout/HorizontalMultiLevelHierarchy#7"/>
    <dgm:cxn modelId="{0876C850-9238-A44E-B9EE-E9D0C733D6A7}" type="presOf" srcId="{32F79D00-337A-4EFC-AD18-622BA0A79D13}" destId="{C8360D41-9A43-428D-AC82-85A5EBD07556}" srcOrd="0" destOrd="0" presId="urn:microsoft.com/office/officeart/2008/layout/HorizontalMultiLevelHierarchy#7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F288B877-9F9A-F949-81EB-F70B0F3E9FAB}" type="presOf" srcId="{47014034-32FE-1346-A5B5-EC6FA4AC0259}" destId="{E464BCC8-4BA5-0D4E-9E09-BF5E844BDBBC}" srcOrd="1" destOrd="0" presId="urn:microsoft.com/office/officeart/2008/layout/HorizontalMultiLevelHierarchy#7"/>
    <dgm:cxn modelId="{26E56283-8B88-124F-8704-922A4D9187F4}" type="presOf" srcId="{34D2FA55-A691-2944-B19F-767FACC5D339}" destId="{B28E3AA1-7033-3743-9710-8519320B17EF}" srcOrd="0" destOrd="0" presId="urn:microsoft.com/office/officeart/2008/layout/HorizontalMultiLevelHierarchy#7"/>
    <dgm:cxn modelId="{6BB12097-0513-3242-99D5-CD93E61EA318}" type="presOf" srcId="{B867AD2F-4F48-4BCE-911A-FB948E110DFC}" destId="{656A006A-1A54-4195-AB47-ADB4659CBC79}" srcOrd="0" destOrd="0" presId="urn:microsoft.com/office/officeart/2008/layout/HorizontalMultiLevelHierarchy#7"/>
    <dgm:cxn modelId="{3FFE24B7-6905-7F42-A125-41877BA91B4D}" type="presOf" srcId="{DFB11B8C-281C-41C2-949F-A20DDC588FEF}" destId="{2893070B-6953-4C81-9304-64EA4D15DFAB}" srcOrd="0" destOrd="0" presId="urn:microsoft.com/office/officeart/2008/layout/HorizontalMultiLevelHierarchy#7"/>
    <dgm:cxn modelId="{300234C1-FB85-1D4F-B478-CDA2D1703530}" type="presOf" srcId="{0D5BED98-6C20-4A9F-816D-01ABCCB10BA4}" destId="{DEE368E8-2B44-456D-99C1-BD363FE9F196}" srcOrd="0" destOrd="0" presId="urn:microsoft.com/office/officeart/2008/layout/HorizontalMultiLevelHierarchy#7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B2D1F3D3-267B-0B48-844D-4980013CEA80}" type="presOf" srcId="{D94ADEDF-E1C8-44F1-BC50-4B1908A9FE8F}" destId="{D0DB6FF8-68CB-45A5-BC80-1D7A6229A2D1}" srcOrd="1" destOrd="0" presId="urn:microsoft.com/office/officeart/2008/layout/HorizontalMultiLevelHierarchy#7"/>
    <dgm:cxn modelId="{3698B6EF-E5BA-EE4E-954D-2F717028325B}" type="presOf" srcId="{9FD8382B-BF33-4CC2-8F76-FEE5D19EB53D}" destId="{E55747BD-997A-45D8-BC28-18638E5BEFF2}" srcOrd="1" destOrd="0" presId="urn:microsoft.com/office/officeart/2008/layout/HorizontalMultiLevelHierarchy#7"/>
    <dgm:cxn modelId="{69B407FE-BC19-8A4C-92E8-4BD21DA84E01}" type="presOf" srcId="{D94ADEDF-E1C8-44F1-BC50-4B1908A9FE8F}" destId="{AC08A4BA-CF1E-416E-AC1B-499FCA46236C}" srcOrd="0" destOrd="0" presId="urn:microsoft.com/office/officeart/2008/layout/HorizontalMultiLevelHierarchy#7"/>
    <dgm:cxn modelId="{57580359-5093-9D4B-8818-8B78D8513927}" type="presParOf" srcId="{DEE368E8-2B44-456D-99C1-BD363FE9F196}" destId="{C7ED5D3E-6918-42B8-8732-59079FCCDFA9}" srcOrd="0" destOrd="0" presId="urn:microsoft.com/office/officeart/2008/layout/HorizontalMultiLevelHierarchy#7"/>
    <dgm:cxn modelId="{329D791A-00D4-BD42-92D1-19715C744022}" type="presParOf" srcId="{C7ED5D3E-6918-42B8-8732-59079FCCDFA9}" destId="{656A006A-1A54-4195-AB47-ADB4659CBC79}" srcOrd="0" destOrd="0" presId="urn:microsoft.com/office/officeart/2008/layout/HorizontalMultiLevelHierarchy#7"/>
    <dgm:cxn modelId="{FC3F171C-9050-6F4E-A7BB-DCA46BBED876}" type="presParOf" srcId="{C7ED5D3E-6918-42B8-8732-59079FCCDFA9}" destId="{C8F0A1F2-441E-477C-85D0-B13C3A31DADB}" srcOrd="1" destOrd="0" presId="urn:microsoft.com/office/officeart/2008/layout/HorizontalMultiLevelHierarchy#7"/>
    <dgm:cxn modelId="{2855D584-6646-0E49-B924-4F13BD9EA477}" type="presParOf" srcId="{C8F0A1F2-441E-477C-85D0-B13C3A31DADB}" destId="{E8421668-3CBF-4BB7-9016-AB7B780D2FF0}" srcOrd="0" destOrd="0" presId="urn:microsoft.com/office/officeart/2008/layout/HorizontalMultiLevelHierarchy#7"/>
    <dgm:cxn modelId="{CD08DAE0-56B9-4B43-99DF-23DF0606622A}" type="presParOf" srcId="{E8421668-3CBF-4BB7-9016-AB7B780D2FF0}" destId="{E55747BD-997A-45D8-BC28-18638E5BEFF2}" srcOrd="0" destOrd="0" presId="urn:microsoft.com/office/officeart/2008/layout/HorizontalMultiLevelHierarchy#7"/>
    <dgm:cxn modelId="{8130BE46-1999-514A-AB80-984A5DF6A304}" type="presParOf" srcId="{C8F0A1F2-441E-477C-85D0-B13C3A31DADB}" destId="{AE014FD4-BF65-4A4F-AFC9-1D189EBF6A95}" srcOrd="1" destOrd="0" presId="urn:microsoft.com/office/officeart/2008/layout/HorizontalMultiLevelHierarchy#7"/>
    <dgm:cxn modelId="{36DA696F-85BA-E445-BE98-F5F843E602C0}" type="presParOf" srcId="{AE014FD4-BF65-4A4F-AFC9-1D189EBF6A95}" destId="{2893070B-6953-4C81-9304-64EA4D15DFAB}" srcOrd="0" destOrd="0" presId="urn:microsoft.com/office/officeart/2008/layout/HorizontalMultiLevelHierarchy#7"/>
    <dgm:cxn modelId="{F82B5B44-5A79-354A-9B5D-556B31BFC74F}" type="presParOf" srcId="{AE014FD4-BF65-4A4F-AFC9-1D189EBF6A95}" destId="{E400AE39-A99D-48EE-9476-C7E25BC8F030}" srcOrd="1" destOrd="0" presId="urn:microsoft.com/office/officeart/2008/layout/HorizontalMultiLevelHierarchy#7"/>
    <dgm:cxn modelId="{566FE420-7099-0D40-9915-91522154CAEF}" type="presParOf" srcId="{E400AE39-A99D-48EE-9476-C7E25BC8F030}" destId="{AC08A4BA-CF1E-416E-AC1B-499FCA46236C}" srcOrd="0" destOrd="0" presId="urn:microsoft.com/office/officeart/2008/layout/HorizontalMultiLevelHierarchy#7"/>
    <dgm:cxn modelId="{6597F1B7-2C7C-F948-AC51-F8B03E182E5F}" type="presParOf" srcId="{AC08A4BA-CF1E-416E-AC1B-499FCA46236C}" destId="{D0DB6FF8-68CB-45A5-BC80-1D7A6229A2D1}" srcOrd="0" destOrd="0" presId="urn:microsoft.com/office/officeart/2008/layout/HorizontalMultiLevelHierarchy#7"/>
    <dgm:cxn modelId="{DC2F940E-D88D-6A4F-8E37-98BBCB625DBE}" type="presParOf" srcId="{E400AE39-A99D-48EE-9476-C7E25BC8F030}" destId="{BD28A73E-FC64-458C-8A0D-B71718C29A68}" srcOrd="1" destOrd="0" presId="urn:microsoft.com/office/officeart/2008/layout/HorizontalMultiLevelHierarchy#7"/>
    <dgm:cxn modelId="{A509CBB1-E8E9-DD42-9966-F6D9DEC1898A}" type="presParOf" srcId="{BD28A73E-FC64-458C-8A0D-B71718C29A68}" destId="{C8360D41-9A43-428D-AC82-85A5EBD07556}" srcOrd="0" destOrd="0" presId="urn:microsoft.com/office/officeart/2008/layout/HorizontalMultiLevelHierarchy#7"/>
    <dgm:cxn modelId="{1F6BDB61-03C7-C841-9CE4-8336FC18539D}" type="presParOf" srcId="{BD28A73E-FC64-458C-8A0D-B71718C29A68}" destId="{EC7464F0-090F-4E0E-B5F4-046F6B37D633}" srcOrd="1" destOrd="0" presId="urn:microsoft.com/office/officeart/2008/layout/HorizontalMultiLevelHierarchy#7"/>
    <dgm:cxn modelId="{B171E2EB-B77A-5647-BE55-B19427E7D921}" type="presParOf" srcId="{E400AE39-A99D-48EE-9476-C7E25BC8F030}" destId="{85C25F7A-3D30-41DE-BBE7-F1F182E4B989}" srcOrd="2" destOrd="0" presId="urn:microsoft.com/office/officeart/2008/layout/HorizontalMultiLevelHierarchy#7"/>
    <dgm:cxn modelId="{9EA0C9F5-DE34-A041-BC84-583450516859}" type="presParOf" srcId="{85C25F7A-3D30-41DE-BBE7-F1F182E4B989}" destId="{DE1FD2EF-94B1-45FA-961D-53E42BBB6134}" srcOrd="0" destOrd="0" presId="urn:microsoft.com/office/officeart/2008/layout/HorizontalMultiLevelHierarchy#7"/>
    <dgm:cxn modelId="{DC713F5E-D2A1-D042-A4CD-764F42254494}" type="presParOf" srcId="{E400AE39-A99D-48EE-9476-C7E25BC8F030}" destId="{8F5E7CC7-BE09-4CA9-AA89-950188D6BBA0}" srcOrd="3" destOrd="0" presId="urn:microsoft.com/office/officeart/2008/layout/HorizontalMultiLevelHierarchy#7"/>
    <dgm:cxn modelId="{71427093-31D4-EC4C-8DE4-48C4D1A97816}" type="presParOf" srcId="{8F5E7CC7-BE09-4CA9-AA89-950188D6BBA0}" destId="{26C5888F-C1D8-497A-8D3B-4D548C0CED3B}" srcOrd="0" destOrd="0" presId="urn:microsoft.com/office/officeart/2008/layout/HorizontalMultiLevelHierarchy#7"/>
    <dgm:cxn modelId="{C2D7F398-1AA8-AF47-B228-3CC791F051D6}" type="presParOf" srcId="{8F5E7CC7-BE09-4CA9-AA89-950188D6BBA0}" destId="{56387F3F-F8D3-41C7-A0CF-B88E7AC2CA96}" srcOrd="1" destOrd="0" presId="urn:microsoft.com/office/officeart/2008/layout/HorizontalMultiLevelHierarchy#7"/>
    <dgm:cxn modelId="{CBB83F0D-E1CC-E64F-B2C3-249F7B9648D9}" type="presParOf" srcId="{E400AE39-A99D-48EE-9476-C7E25BC8F030}" destId="{B4DEC962-28DA-6747-B87E-08A93DEA0DF1}" srcOrd="4" destOrd="0" presId="urn:microsoft.com/office/officeart/2008/layout/HorizontalMultiLevelHierarchy#7"/>
    <dgm:cxn modelId="{9852EA31-310F-E545-87C1-C3EE0159D390}" type="presParOf" srcId="{B4DEC962-28DA-6747-B87E-08A93DEA0DF1}" destId="{E464BCC8-4BA5-0D4E-9E09-BF5E844BDBBC}" srcOrd="0" destOrd="0" presId="urn:microsoft.com/office/officeart/2008/layout/HorizontalMultiLevelHierarchy#7"/>
    <dgm:cxn modelId="{B7EA2C6C-08AE-5944-93FB-1AFD71867BEE}" type="presParOf" srcId="{E400AE39-A99D-48EE-9476-C7E25BC8F030}" destId="{750EFC80-02A5-554F-A9E2-4BAA30DCC871}" srcOrd="5" destOrd="0" presId="urn:microsoft.com/office/officeart/2008/layout/HorizontalMultiLevelHierarchy#7"/>
    <dgm:cxn modelId="{7168E622-23A3-7048-A597-047E36AA1FD7}" type="presParOf" srcId="{750EFC80-02A5-554F-A9E2-4BAA30DCC871}" destId="{B28E3AA1-7033-3743-9710-8519320B17EF}" srcOrd="0" destOrd="0" presId="urn:microsoft.com/office/officeart/2008/layout/HorizontalMultiLevelHierarchy#7"/>
    <dgm:cxn modelId="{6449B5BB-7B5C-C043-9B74-E132A566EEEF}" type="presParOf" srcId="{750EFC80-02A5-554F-A9E2-4BAA30DCC871}" destId="{A23FF35E-5A0B-E24D-B420-53FC8C788F4D}" srcOrd="1" destOrd="0" presId="urn:microsoft.com/office/officeart/2008/layout/HorizontalMultiLevelHierarchy#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#8" loCatId="hierarchy" qsTypeId="urn:microsoft.com/office/officeart/2005/8/quickstyle/simple1#9" qsCatId="simple" csTypeId="urn:microsoft.com/office/officeart/2005/8/colors/accent5_1#9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36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b="0" i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36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3600" b="0" i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7ED5D3E-6918-42B8-8732-59079FCCDFA9}" type="pres">
      <dgm:prSet presAssocID="{B867AD2F-4F48-4BCE-911A-FB948E110DFC}" presName="root1" presStyleCnt="0"/>
      <dgm:spPr/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</dgm:pt>
    <dgm:pt modelId="{C8F0A1F2-441E-477C-85D0-B13C3A31DADB}" type="pres">
      <dgm:prSet presAssocID="{B867AD2F-4F48-4BCE-911A-FB948E110DFC}" presName="level2hierChild" presStyleCnt="0"/>
      <dgm:spPr/>
    </dgm:pt>
    <dgm:pt modelId="{E8421668-3CBF-4BB7-9016-AB7B780D2FF0}" type="pres">
      <dgm:prSet presAssocID="{9FD8382B-BF33-4CC2-8F76-FEE5D19EB53D}" presName="conn2-1" presStyleLbl="parChTrans1D2" presStyleIdx="0" presStyleCnt="1"/>
      <dgm:spPr/>
    </dgm:pt>
    <dgm:pt modelId="{E55747BD-997A-45D8-BC28-18638E5BEFF2}" type="pres">
      <dgm:prSet presAssocID="{9FD8382B-BF33-4CC2-8F76-FEE5D19EB53D}" presName="connTx" presStyleLbl="parChTrans1D2" presStyleIdx="0" presStyleCnt="1"/>
      <dgm:spPr/>
    </dgm:pt>
    <dgm:pt modelId="{AE014FD4-BF65-4A4F-AFC9-1D189EBF6A95}" type="pres">
      <dgm:prSet presAssocID="{DFB11B8C-281C-41C2-949F-A20DDC588FEF}" presName="root2" presStyleCnt="0"/>
      <dgm:spPr/>
    </dgm:pt>
    <dgm:pt modelId="{2893070B-6953-4C81-9304-64EA4D15DFAB}" type="pres">
      <dgm:prSet presAssocID="{DFB11B8C-281C-41C2-949F-A20DDC588FEF}" presName="LevelTwoTextNode" presStyleLbl="node2" presStyleIdx="0" presStyleCnt="1" custScaleX="88741">
        <dgm:presLayoutVars>
          <dgm:chPref val="3"/>
        </dgm:presLayoutVars>
      </dgm:prSet>
      <dgm:spPr/>
    </dgm:pt>
    <dgm:pt modelId="{E400AE39-A99D-48EE-9476-C7E25BC8F030}" type="pres">
      <dgm:prSet presAssocID="{DFB11B8C-281C-41C2-949F-A20DDC588FEF}" presName="level3hierChild" presStyleCnt="0"/>
      <dgm:spPr/>
    </dgm:pt>
    <dgm:pt modelId="{AC08A4BA-CF1E-416E-AC1B-499FCA46236C}" type="pres">
      <dgm:prSet presAssocID="{D94ADEDF-E1C8-44F1-BC50-4B1908A9FE8F}" presName="conn2-1" presStyleLbl="parChTrans1D3" presStyleIdx="0" presStyleCnt="3"/>
      <dgm:spPr/>
    </dgm:pt>
    <dgm:pt modelId="{D0DB6FF8-68CB-45A5-BC80-1D7A6229A2D1}" type="pres">
      <dgm:prSet presAssocID="{D94ADEDF-E1C8-44F1-BC50-4B1908A9FE8F}" presName="connTx" presStyleLbl="parChTrans1D3" presStyleIdx="0" presStyleCnt="3"/>
      <dgm:spPr/>
    </dgm:pt>
    <dgm:pt modelId="{BD28A73E-FC64-458C-8A0D-B71718C29A68}" type="pres">
      <dgm:prSet presAssocID="{32F79D00-337A-4EFC-AD18-622BA0A79D13}" presName="root2" presStyleCnt="0"/>
      <dgm:spPr/>
    </dgm:pt>
    <dgm:pt modelId="{C8360D41-9A43-428D-AC82-85A5EBD07556}" type="pres">
      <dgm:prSet presAssocID="{32F79D00-337A-4EFC-AD18-622BA0A79D13}" presName="LevelTwoTextNode" presStyleLbl="node3" presStyleIdx="0" presStyleCnt="3">
        <dgm:presLayoutVars>
          <dgm:chPref val="3"/>
        </dgm:presLayoutVars>
      </dgm:prSet>
      <dgm:spPr/>
    </dgm:pt>
    <dgm:pt modelId="{EC7464F0-090F-4E0E-B5F4-046F6B37D633}" type="pres">
      <dgm:prSet presAssocID="{32F79D00-337A-4EFC-AD18-622BA0A79D13}" presName="level3hierChild" presStyleCnt="0"/>
      <dgm:spPr/>
    </dgm:pt>
    <dgm:pt modelId="{85C25F7A-3D30-41DE-BBE7-F1F182E4B989}" type="pres">
      <dgm:prSet presAssocID="{0D7DFCD3-6B9E-48B7-A7EC-09D05BF008A1}" presName="conn2-1" presStyleLbl="parChTrans1D3" presStyleIdx="1" presStyleCnt="3"/>
      <dgm:spPr/>
    </dgm:pt>
    <dgm:pt modelId="{DE1FD2EF-94B1-45FA-961D-53E42BBB6134}" type="pres">
      <dgm:prSet presAssocID="{0D7DFCD3-6B9E-48B7-A7EC-09D05BF008A1}" presName="connTx" presStyleLbl="parChTrans1D3" presStyleIdx="1" presStyleCnt="3"/>
      <dgm:spPr/>
    </dgm:pt>
    <dgm:pt modelId="{8F5E7CC7-BE09-4CA9-AA89-950188D6BBA0}" type="pres">
      <dgm:prSet presAssocID="{100F8CC6-6604-4E87-8D83-34593498ED72}" presName="root2" presStyleCnt="0"/>
      <dgm:spPr/>
    </dgm:pt>
    <dgm:pt modelId="{26C5888F-C1D8-497A-8D3B-4D548C0CED3B}" type="pres">
      <dgm:prSet presAssocID="{100F8CC6-6604-4E87-8D83-34593498ED72}" presName="LevelTwoTextNode" presStyleLbl="node3" presStyleIdx="1" presStyleCnt="3">
        <dgm:presLayoutVars>
          <dgm:chPref val="3"/>
        </dgm:presLayoutVars>
      </dgm:prSet>
      <dgm:spPr/>
    </dgm:pt>
    <dgm:pt modelId="{56387F3F-F8D3-41C7-A0CF-B88E7AC2CA96}" type="pres">
      <dgm:prSet presAssocID="{100F8CC6-6604-4E87-8D83-34593498ED72}" presName="level3hierChild" presStyleCnt="0"/>
      <dgm:spPr/>
    </dgm:pt>
    <dgm:pt modelId="{B4DEC962-28DA-6747-B87E-08A93DEA0DF1}" type="pres">
      <dgm:prSet presAssocID="{47014034-32FE-1346-A5B5-EC6FA4AC0259}" presName="conn2-1" presStyleLbl="parChTrans1D3" presStyleIdx="2" presStyleCnt="3"/>
      <dgm:spPr/>
    </dgm:pt>
    <dgm:pt modelId="{E464BCC8-4BA5-0D4E-9E09-BF5E844BDBBC}" type="pres">
      <dgm:prSet presAssocID="{47014034-32FE-1346-A5B5-EC6FA4AC0259}" presName="connTx" presStyleLbl="parChTrans1D3" presStyleIdx="2" presStyleCnt="3"/>
      <dgm:spPr/>
    </dgm:pt>
    <dgm:pt modelId="{750EFC80-02A5-554F-A9E2-4BAA30DCC871}" type="pres">
      <dgm:prSet presAssocID="{34D2FA55-A691-2944-B19F-767FACC5D339}" presName="root2" presStyleCnt="0"/>
      <dgm:spPr/>
    </dgm:pt>
    <dgm:pt modelId="{B28E3AA1-7033-3743-9710-8519320B17EF}" type="pres">
      <dgm:prSet presAssocID="{34D2FA55-A691-2944-B19F-767FACC5D339}" presName="LevelTwoTextNode" presStyleLbl="node3" presStyleIdx="2" presStyleCnt="3">
        <dgm:presLayoutVars>
          <dgm:chPref val="3"/>
        </dgm:presLayoutVars>
      </dgm:prSet>
      <dgm:spPr/>
    </dgm:pt>
    <dgm:pt modelId="{A23FF35E-5A0B-E24D-B420-53FC8C788F4D}" type="pres">
      <dgm:prSet presAssocID="{34D2FA55-A691-2944-B19F-767FACC5D339}" presName="level3hierChild" presStyleCnt="0"/>
      <dgm:spPr/>
    </dgm:pt>
  </dgm:ptLst>
  <dgm:cxnLst>
    <dgm:cxn modelId="{7FEB5009-A9E5-854B-97DF-24B8CCF1B5C3}" type="presOf" srcId="{0D7DFCD3-6B9E-48B7-A7EC-09D05BF008A1}" destId="{DE1FD2EF-94B1-45FA-961D-53E42BBB6134}" srcOrd="1" destOrd="0" presId="urn:microsoft.com/office/officeart/2008/layout/HorizontalMultiLevelHierarchy#8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46BE770E-7142-E34D-8D96-9BD62B6AF261}" type="presOf" srcId="{0D5BED98-6C20-4A9F-816D-01ABCCB10BA4}" destId="{DEE368E8-2B44-456D-99C1-BD363FE9F196}" srcOrd="0" destOrd="0" presId="urn:microsoft.com/office/officeart/2008/layout/HorizontalMultiLevelHierarchy#8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0F8E1A13-36EE-E14B-87C7-CF18A3E0F194}" type="presOf" srcId="{0D7DFCD3-6B9E-48B7-A7EC-09D05BF008A1}" destId="{85C25F7A-3D30-41DE-BBE7-F1F182E4B989}" srcOrd="0" destOrd="0" presId="urn:microsoft.com/office/officeart/2008/layout/HorizontalMultiLevelHierarchy#8"/>
    <dgm:cxn modelId="{57400C26-8AF2-2F41-B9D4-AEF17E9F0D52}" type="presOf" srcId="{B867AD2F-4F48-4BCE-911A-FB948E110DFC}" destId="{656A006A-1A54-4195-AB47-ADB4659CBC79}" srcOrd="0" destOrd="0" presId="urn:microsoft.com/office/officeart/2008/layout/HorizontalMultiLevelHierarchy#8"/>
    <dgm:cxn modelId="{A9C9BF33-2DDB-DA40-95F7-1389A4CDA119}" type="presOf" srcId="{9FD8382B-BF33-4CC2-8F76-FEE5D19EB53D}" destId="{E55747BD-997A-45D8-BC28-18638E5BEFF2}" srcOrd="1" destOrd="0" presId="urn:microsoft.com/office/officeart/2008/layout/HorizontalMultiLevelHierarchy#8"/>
    <dgm:cxn modelId="{018D8035-3414-F643-A3BE-7A63106F1ABC}" type="presOf" srcId="{DFB11B8C-281C-41C2-949F-A20DDC588FEF}" destId="{2893070B-6953-4C81-9304-64EA4D15DFAB}" srcOrd="0" destOrd="0" presId="urn:microsoft.com/office/officeart/2008/layout/HorizontalMultiLevelHierarchy#8"/>
    <dgm:cxn modelId="{1CE26E41-0626-E54C-9DDD-78CDE62B0021}" type="presOf" srcId="{47014034-32FE-1346-A5B5-EC6FA4AC0259}" destId="{E464BCC8-4BA5-0D4E-9E09-BF5E844BDBBC}" srcOrd="1" destOrd="0" presId="urn:microsoft.com/office/officeart/2008/layout/HorizontalMultiLevelHierarchy#8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2E09BE79-DA34-A142-8A64-4F4D7766FD10}" type="presOf" srcId="{9FD8382B-BF33-4CC2-8F76-FEE5D19EB53D}" destId="{E8421668-3CBF-4BB7-9016-AB7B780D2FF0}" srcOrd="0" destOrd="0" presId="urn:microsoft.com/office/officeart/2008/layout/HorizontalMultiLevelHierarchy#8"/>
    <dgm:cxn modelId="{E66D1085-8996-544E-A9B0-8918A2936450}" type="presOf" srcId="{D94ADEDF-E1C8-44F1-BC50-4B1908A9FE8F}" destId="{D0DB6FF8-68CB-45A5-BC80-1D7A6229A2D1}" srcOrd="1" destOrd="0" presId="urn:microsoft.com/office/officeart/2008/layout/HorizontalMultiLevelHierarchy#8"/>
    <dgm:cxn modelId="{27337B85-759A-DE43-8CD5-97F4996AA6EF}" type="presOf" srcId="{32F79D00-337A-4EFC-AD18-622BA0A79D13}" destId="{C8360D41-9A43-428D-AC82-85A5EBD07556}" srcOrd="0" destOrd="0" presId="urn:microsoft.com/office/officeart/2008/layout/HorizontalMultiLevelHierarchy#8"/>
    <dgm:cxn modelId="{E0059389-C319-6643-83AF-22675254FC8C}" type="presOf" srcId="{D94ADEDF-E1C8-44F1-BC50-4B1908A9FE8F}" destId="{AC08A4BA-CF1E-416E-AC1B-499FCA46236C}" srcOrd="0" destOrd="0" presId="urn:microsoft.com/office/officeart/2008/layout/HorizontalMultiLevelHierarchy#8"/>
    <dgm:cxn modelId="{158465BC-926A-7C42-A46E-D86F9AE5D2A4}" type="presOf" srcId="{34D2FA55-A691-2944-B19F-767FACC5D339}" destId="{B28E3AA1-7033-3743-9710-8519320B17EF}" srcOrd="0" destOrd="0" presId="urn:microsoft.com/office/officeart/2008/layout/HorizontalMultiLevelHierarchy#8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FAAB63D8-1642-A241-8C81-3B25FDE123C8}" type="presOf" srcId="{47014034-32FE-1346-A5B5-EC6FA4AC0259}" destId="{B4DEC962-28DA-6747-B87E-08A93DEA0DF1}" srcOrd="0" destOrd="0" presId="urn:microsoft.com/office/officeart/2008/layout/HorizontalMultiLevelHierarchy#8"/>
    <dgm:cxn modelId="{A8EFBBFE-6E55-9A4F-86F8-0D18E2292906}" type="presOf" srcId="{100F8CC6-6604-4E87-8D83-34593498ED72}" destId="{26C5888F-C1D8-497A-8D3B-4D548C0CED3B}" srcOrd="0" destOrd="0" presId="urn:microsoft.com/office/officeart/2008/layout/HorizontalMultiLevelHierarchy#8"/>
    <dgm:cxn modelId="{59373DEF-3CF0-5647-B7E6-B786ADD90D07}" type="presParOf" srcId="{DEE368E8-2B44-456D-99C1-BD363FE9F196}" destId="{C7ED5D3E-6918-42B8-8732-59079FCCDFA9}" srcOrd="0" destOrd="0" presId="urn:microsoft.com/office/officeart/2008/layout/HorizontalMultiLevelHierarchy#8"/>
    <dgm:cxn modelId="{5E68F784-506C-234B-94CA-905E9572627F}" type="presParOf" srcId="{C7ED5D3E-6918-42B8-8732-59079FCCDFA9}" destId="{656A006A-1A54-4195-AB47-ADB4659CBC79}" srcOrd="0" destOrd="0" presId="urn:microsoft.com/office/officeart/2008/layout/HorizontalMultiLevelHierarchy#8"/>
    <dgm:cxn modelId="{5243DB2F-3647-5D42-942D-379622961C6A}" type="presParOf" srcId="{C7ED5D3E-6918-42B8-8732-59079FCCDFA9}" destId="{C8F0A1F2-441E-477C-85D0-B13C3A31DADB}" srcOrd="1" destOrd="0" presId="urn:microsoft.com/office/officeart/2008/layout/HorizontalMultiLevelHierarchy#8"/>
    <dgm:cxn modelId="{265DC422-FD77-2248-A546-97F9287C1636}" type="presParOf" srcId="{C8F0A1F2-441E-477C-85D0-B13C3A31DADB}" destId="{E8421668-3CBF-4BB7-9016-AB7B780D2FF0}" srcOrd="0" destOrd="0" presId="urn:microsoft.com/office/officeart/2008/layout/HorizontalMultiLevelHierarchy#8"/>
    <dgm:cxn modelId="{B29A8B34-B067-3843-9B9F-A2802AD9CCA1}" type="presParOf" srcId="{E8421668-3CBF-4BB7-9016-AB7B780D2FF0}" destId="{E55747BD-997A-45D8-BC28-18638E5BEFF2}" srcOrd="0" destOrd="0" presId="urn:microsoft.com/office/officeart/2008/layout/HorizontalMultiLevelHierarchy#8"/>
    <dgm:cxn modelId="{C47E51CF-14B6-A84B-ADEC-A4A216024C3A}" type="presParOf" srcId="{C8F0A1F2-441E-477C-85D0-B13C3A31DADB}" destId="{AE014FD4-BF65-4A4F-AFC9-1D189EBF6A95}" srcOrd="1" destOrd="0" presId="urn:microsoft.com/office/officeart/2008/layout/HorizontalMultiLevelHierarchy#8"/>
    <dgm:cxn modelId="{09D76662-9337-714E-8EC9-46F2CA51D020}" type="presParOf" srcId="{AE014FD4-BF65-4A4F-AFC9-1D189EBF6A95}" destId="{2893070B-6953-4C81-9304-64EA4D15DFAB}" srcOrd="0" destOrd="0" presId="urn:microsoft.com/office/officeart/2008/layout/HorizontalMultiLevelHierarchy#8"/>
    <dgm:cxn modelId="{C604ECAD-EE4C-9942-8D15-0FFCBEB59848}" type="presParOf" srcId="{AE014FD4-BF65-4A4F-AFC9-1D189EBF6A95}" destId="{E400AE39-A99D-48EE-9476-C7E25BC8F030}" srcOrd="1" destOrd="0" presId="urn:microsoft.com/office/officeart/2008/layout/HorizontalMultiLevelHierarchy#8"/>
    <dgm:cxn modelId="{85B5FE0B-B2D2-2640-AF86-4962B6C1AADE}" type="presParOf" srcId="{E400AE39-A99D-48EE-9476-C7E25BC8F030}" destId="{AC08A4BA-CF1E-416E-AC1B-499FCA46236C}" srcOrd="0" destOrd="0" presId="urn:microsoft.com/office/officeart/2008/layout/HorizontalMultiLevelHierarchy#8"/>
    <dgm:cxn modelId="{B53FDD64-D629-9949-9858-F560359605C1}" type="presParOf" srcId="{AC08A4BA-CF1E-416E-AC1B-499FCA46236C}" destId="{D0DB6FF8-68CB-45A5-BC80-1D7A6229A2D1}" srcOrd="0" destOrd="0" presId="urn:microsoft.com/office/officeart/2008/layout/HorizontalMultiLevelHierarchy#8"/>
    <dgm:cxn modelId="{3904BFAE-0700-7E49-9857-039A99041D7C}" type="presParOf" srcId="{E400AE39-A99D-48EE-9476-C7E25BC8F030}" destId="{BD28A73E-FC64-458C-8A0D-B71718C29A68}" srcOrd="1" destOrd="0" presId="urn:microsoft.com/office/officeart/2008/layout/HorizontalMultiLevelHierarchy#8"/>
    <dgm:cxn modelId="{ECEBF839-9F8D-1A45-AF24-862E01844C0F}" type="presParOf" srcId="{BD28A73E-FC64-458C-8A0D-B71718C29A68}" destId="{C8360D41-9A43-428D-AC82-85A5EBD07556}" srcOrd="0" destOrd="0" presId="urn:microsoft.com/office/officeart/2008/layout/HorizontalMultiLevelHierarchy#8"/>
    <dgm:cxn modelId="{1097A672-03AC-7E4F-B109-CDF9DAC3A197}" type="presParOf" srcId="{BD28A73E-FC64-458C-8A0D-B71718C29A68}" destId="{EC7464F0-090F-4E0E-B5F4-046F6B37D633}" srcOrd="1" destOrd="0" presId="urn:microsoft.com/office/officeart/2008/layout/HorizontalMultiLevelHierarchy#8"/>
    <dgm:cxn modelId="{60C76116-3171-AC4D-B9DC-C3D7A97D4FCA}" type="presParOf" srcId="{E400AE39-A99D-48EE-9476-C7E25BC8F030}" destId="{85C25F7A-3D30-41DE-BBE7-F1F182E4B989}" srcOrd="2" destOrd="0" presId="urn:microsoft.com/office/officeart/2008/layout/HorizontalMultiLevelHierarchy#8"/>
    <dgm:cxn modelId="{5265DBE7-8244-EE46-85A0-E2B01D9A401C}" type="presParOf" srcId="{85C25F7A-3D30-41DE-BBE7-F1F182E4B989}" destId="{DE1FD2EF-94B1-45FA-961D-53E42BBB6134}" srcOrd="0" destOrd="0" presId="urn:microsoft.com/office/officeart/2008/layout/HorizontalMultiLevelHierarchy#8"/>
    <dgm:cxn modelId="{9912C745-EEE3-AC4B-AD4E-C02EF1C065FC}" type="presParOf" srcId="{E400AE39-A99D-48EE-9476-C7E25BC8F030}" destId="{8F5E7CC7-BE09-4CA9-AA89-950188D6BBA0}" srcOrd="3" destOrd="0" presId="urn:microsoft.com/office/officeart/2008/layout/HorizontalMultiLevelHierarchy#8"/>
    <dgm:cxn modelId="{8824DA02-D51D-5345-9A7F-6724969E0A3D}" type="presParOf" srcId="{8F5E7CC7-BE09-4CA9-AA89-950188D6BBA0}" destId="{26C5888F-C1D8-497A-8D3B-4D548C0CED3B}" srcOrd="0" destOrd="0" presId="urn:microsoft.com/office/officeart/2008/layout/HorizontalMultiLevelHierarchy#8"/>
    <dgm:cxn modelId="{3BE6B5A1-3BBB-C74D-A75F-760CAE872CD6}" type="presParOf" srcId="{8F5E7CC7-BE09-4CA9-AA89-950188D6BBA0}" destId="{56387F3F-F8D3-41C7-A0CF-B88E7AC2CA96}" srcOrd="1" destOrd="0" presId="urn:microsoft.com/office/officeart/2008/layout/HorizontalMultiLevelHierarchy#8"/>
    <dgm:cxn modelId="{112B6FEF-B53D-2D49-B11D-0DCF0905DF7F}" type="presParOf" srcId="{E400AE39-A99D-48EE-9476-C7E25BC8F030}" destId="{B4DEC962-28DA-6747-B87E-08A93DEA0DF1}" srcOrd="4" destOrd="0" presId="urn:microsoft.com/office/officeart/2008/layout/HorizontalMultiLevelHierarchy#8"/>
    <dgm:cxn modelId="{340B0F13-49E0-6A44-8B18-9926B6E622CE}" type="presParOf" srcId="{B4DEC962-28DA-6747-B87E-08A93DEA0DF1}" destId="{E464BCC8-4BA5-0D4E-9E09-BF5E844BDBBC}" srcOrd="0" destOrd="0" presId="urn:microsoft.com/office/officeart/2008/layout/HorizontalMultiLevelHierarchy#8"/>
    <dgm:cxn modelId="{9D06CA5F-25EA-2740-AD85-25712143362A}" type="presParOf" srcId="{E400AE39-A99D-48EE-9476-C7E25BC8F030}" destId="{750EFC80-02A5-554F-A9E2-4BAA30DCC871}" srcOrd="5" destOrd="0" presId="urn:microsoft.com/office/officeart/2008/layout/HorizontalMultiLevelHierarchy#8"/>
    <dgm:cxn modelId="{96D0E82D-3AD8-8241-AC64-2BC2CE954726}" type="presParOf" srcId="{750EFC80-02A5-554F-A9E2-4BAA30DCC871}" destId="{B28E3AA1-7033-3743-9710-8519320B17EF}" srcOrd="0" destOrd="0" presId="urn:microsoft.com/office/officeart/2008/layout/HorizontalMultiLevelHierarchy#8"/>
    <dgm:cxn modelId="{CEE9498C-3F5C-0243-83A3-6CBC78AD2CA8}" type="presParOf" srcId="{750EFC80-02A5-554F-A9E2-4BAA30DCC871}" destId="{A23FF35E-5A0B-E24D-B420-53FC8C788F4D}" srcOrd="1" destOrd="0" presId="urn:microsoft.com/office/officeart/2008/layout/HorizontalMultiLevelHierarchy#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9EE150-0FB6-5742-9AB9-F5C2C530CF29}">
      <dsp:nvSpPr>
        <dsp:cNvPr id="0" name=""/>
        <dsp:cNvSpPr/>
      </dsp:nvSpPr>
      <dsp:spPr>
        <a:xfrm>
          <a:off x="16017100" y="9270286"/>
          <a:ext cx="711398" cy="7647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5699" y="0"/>
              </a:lnTo>
              <a:lnTo>
                <a:pt x="355699" y="764753"/>
              </a:lnTo>
              <a:lnTo>
                <a:pt x="711398" y="76475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3D103C-FA96-5847-825B-E8FD81648555}">
      <dsp:nvSpPr>
        <dsp:cNvPr id="0" name=""/>
        <dsp:cNvSpPr/>
      </dsp:nvSpPr>
      <dsp:spPr>
        <a:xfrm>
          <a:off x="16017100" y="8505532"/>
          <a:ext cx="711398" cy="764753"/>
        </a:xfrm>
        <a:custGeom>
          <a:avLst/>
          <a:gdLst/>
          <a:ahLst/>
          <a:cxnLst/>
          <a:rect l="0" t="0" r="0" b="0"/>
          <a:pathLst>
            <a:path>
              <a:moveTo>
                <a:pt x="0" y="764753"/>
              </a:moveTo>
              <a:lnTo>
                <a:pt x="355699" y="764753"/>
              </a:lnTo>
              <a:lnTo>
                <a:pt x="355699" y="0"/>
              </a:lnTo>
              <a:lnTo>
                <a:pt x="711398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E2C065-A45E-C844-85F8-8B811EC3D5A7}">
      <dsp:nvSpPr>
        <dsp:cNvPr id="0" name=""/>
        <dsp:cNvSpPr/>
      </dsp:nvSpPr>
      <dsp:spPr>
        <a:xfrm>
          <a:off x="7655501" y="5064142"/>
          <a:ext cx="711398" cy="42061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5699" y="0"/>
              </a:lnTo>
              <a:lnTo>
                <a:pt x="355699" y="4206143"/>
              </a:lnTo>
              <a:lnTo>
                <a:pt x="711398" y="420614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CEAE03-F41C-7146-AB64-15BA8CC9EBD5}">
      <dsp:nvSpPr>
        <dsp:cNvPr id="0" name=""/>
        <dsp:cNvSpPr/>
      </dsp:nvSpPr>
      <dsp:spPr>
        <a:xfrm>
          <a:off x="16017100" y="6211272"/>
          <a:ext cx="711398" cy="7647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5699" y="0"/>
              </a:lnTo>
              <a:lnTo>
                <a:pt x="355699" y="764753"/>
              </a:lnTo>
              <a:lnTo>
                <a:pt x="711398" y="76475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6D7A67-F772-8343-A894-4780A958208B}">
      <dsp:nvSpPr>
        <dsp:cNvPr id="0" name=""/>
        <dsp:cNvSpPr/>
      </dsp:nvSpPr>
      <dsp:spPr>
        <a:xfrm>
          <a:off x="16017100" y="5446519"/>
          <a:ext cx="711398" cy="764753"/>
        </a:xfrm>
        <a:custGeom>
          <a:avLst/>
          <a:gdLst/>
          <a:ahLst/>
          <a:cxnLst/>
          <a:rect l="0" t="0" r="0" b="0"/>
          <a:pathLst>
            <a:path>
              <a:moveTo>
                <a:pt x="0" y="764753"/>
              </a:moveTo>
              <a:lnTo>
                <a:pt x="355699" y="764753"/>
              </a:lnTo>
              <a:lnTo>
                <a:pt x="355699" y="0"/>
              </a:lnTo>
              <a:lnTo>
                <a:pt x="711398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E561D3-146B-334F-B51B-C4B4CC66A916}">
      <dsp:nvSpPr>
        <dsp:cNvPr id="0" name=""/>
        <dsp:cNvSpPr/>
      </dsp:nvSpPr>
      <dsp:spPr>
        <a:xfrm>
          <a:off x="7655501" y="5064142"/>
          <a:ext cx="711398" cy="11471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5699" y="0"/>
              </a:lnTo>
              <a:lnTo>
                <a:pt x="355699" y="1147129"/>
              </a:lnTo>
              <a:lnTo>
                <a:pt x="711398" y="114712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59DA0D-EC3D-DF4B-8B28-806B2A054845}">
      <dsp:nvSpPr>
        <dsp:cNvPr id="0" name=""/>
        <dsp:cNvSpPr/>
      </dsp:nvSpPr>
      <dsp:spPr>
        <a:xfrm>
          <a:off x="16017100" y="2387506"/>
          <a:ext cx="711398" cy="15295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5699" y="0"/>
              </a:lnTo>
              <a:lnTo>
                <a:pt x="355699" y="1529506"/>
              </a:lnTo>
              <a:lnTo>
                <a:pt x="711398" y="152950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3E2684-5BE8-9544-9883-1DC0533B4521}">
      <dsp:nvSpPr>
        <dsp:cNvPr id="0" name=""/>
        <dsp:cNvSpPr/>
      </dsp:nvSpPr>
      <dsp:spPr>
        <a:xfrm>
          <a:off x="16017100" y="2341786"/>
          <a:ext cx="7113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11398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E061B0-BE0F-5748-A854-52BD7C31C32D}">
      <dsp:nvSpPr>
        <dsp:cNvPr id="0" name=""/>
        <dsp:cNvSpPr/>
      </dsp:nvSpPr>
      <dsp:spPr>
        <a:xfrm>
          <a:off x="16017100" y="857999"/>
          <a:ext cx="711398" cy="1529506"/>
        </a:xfrm>
        <a:custGeom>
          <a:avLst/>
          <a:gdLst/>
          <a:ahLst/>
          <a:cxnLst/>
          <a:rect l="0" t="0" r="0" b="0"/>
          <a:pathLst>
            <a:path>
              <a:moveTo>
                <a:pt x="0" y="1529506"/>
              </a:moveTo>
              <a:lnTo>
                <a:pt x="355699" y="1529506"/>
              </a:lnTo>
              <a:lnTo>
                <a:pt x="355699" y="0"/>
              </a:lnTo>
              <a:lnTo>
                <a:pt x="711398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69C7E2-853A-F24D-A60C-C99AFEC796E1}">
      <dsp:nvSpPr>
        <dsp:cNvPr id="0" name=""/>
        <dsp:cNvSpPr/>
      </dsp:nvSpPr>
      <dsp:spPr>
        <a:xfrm>
          <a:off x="7655501" y="2387506"/>
          <a:ext cx="711398" cy="2676636"/>
        </a:xfrm>
        <a:custGeom>
          <a:avLst/>
          <a:gdLst/>
          <a:ahLst/>
          <a:cxnLst/>
          <a:rect l="0" t="0" r="0" b="0"/>
          <a:pathLst>
            <a:path>
              <a:moveTo>
                <a:pt x="0" y="2676636"/>
              </a:moveTo>
              <a:lnTo>
                <a:pt x="355699" y="2676636"/>
              </a:lnTo>
              <a:lnTo>
                <a:pt x="355699" y="0"/>
              </a:lnTo>
              <a:lnTo>
                <a:pt x="71139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CBB7B5-D274-1246-BE3C-F75DC787C45A}">
      <dsp:nvSpPr>
        <dsp:cNvPr id="0" name=""/>
        <dsp:cNvSpPr/>
      </dsp:nvSpPr>
      <dsp:spPr>
        <a:xfrm>
          <a:off x="7655501" y="857999"/>
          <a:ext cx="711398" cy="4206143"/>
        </a:xfrm>
        <a:custGeom>
          <a:avLst/>
          <a:gdLst/>
          <a:ahLst/>
          <a:cxnLst/>
          <a:rect l="0" t="0" r="0" b="0"/>
          <a:pathLst>
            <a:path>
              <a:moveTo>
                <a:pt x="0" y="4206143"/>
              </a:moveTo>
              <a:lnTo>
                <a:pt x="355699" y="4206143"/>
              </a:lnTo>
              <a:lnTo>
                <a:pt x="355699" y="0"/>
              </a:lnTo>
              <a:lnTo>
                <a:pt x="71139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2206E0-ACF9-3748-B571-DFA46E1AAF45}">
      <dsp:nvSpPr>
        <dsp:cNvPr id="0" name=""/>
        <dsp:cNvSpPr/>
      </dsp:nvSpPr>
      <dsp:spPr>
        <a:xfrm>
          <a:off x="5300" y="4521701"/>
          <a:ext cx="7650200" cy="1084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马克思主义基本原理概论</a:t>
          </a:r>
        </a:p>
      </dsp:txBody>
      <dsp:txXfrm>
        <a:off x="5300" y="4521701"/>
        <a:ext cx="7650200" cy="1084882"/>
      </dsp:txXfrm>
    </dsp:sp>
    <dsp:sp modelId="{94BAAB6F-3507-3148-B4EF-E4A7F0E12C55}">
      <dsp:nvSpPr>
        <dsp:cNvPr id="0" name=""/>
        <dsp:cNvSpPr/>
      </dsp:nvSpPr>
      <dsp:spPr>
        <a:xfrm>
          <a:off x="8366899" y="315558"/>
          <a:ext cx="7650200" cy="1084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/>
            <a:t>0-</a:t>
          </a:r>
          <a:r>
            <a:rPr lang="zh-CN" altLang="en-US" sz="4000" kern="1200" dirty="0"/>
            <a:t>绪论 马克思主义是关于无产阶级和人类解放的科学</a:t>
          </a:r>
        </a:p>
      </dsp:txBody>
      <dsp:txXfrm>
        <a:off x="8366899" y="315558"/>
        <a:ext cx="7650200" cy="1084882"/>
      </dsp:txXfrm>
    </dsp:sp>
    <dsp:sp modelId="{3EAE3FC9-DB19-B440-93BF-715E9C1F18E1}">
      <dsp:nvSpPr>
        <dsp:cNvPr id="0" name=""/>
        <dsp:cNvSpPr/>
      </dsp:nvSpPr>
      <dsp:spPr>
        <a:xfrm>
          <a:off x="8366899" y="1845064"/>
          <a:ext cx="7650200" cy="1084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马克思主义哲学</a:t>
          </a:r>
        </a:p>
      </dsp:txBody>
      <dsp:txXfrm>
        <a:off x="8366899" y="1845064"/>
        <a:ext cx="7650200" cy="1084882"/>
      </dsp:txXfrm>
    </dsp:sp>
    <dsp:sp modelId="{7C81F546-C67C-7641-B5FA-ED25153F2B88}">
      <dsp:nvSpPr>
        <dsp:cNvPr id="0" name=""/>
        <dsp:cNvSpPr/>
      </dsp:nvSpPr>
      <dsp:spPr>
        <a:xfrm>
          <a:off x="16728498" y="315558"/>
          <a:ext cx="7650200" cy="1084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/>
            <a:t>1-</a:t>
          </a:r>
          <a:r>
            <a:rPr lang="zh-CN" altLang="en-US" sz="4000" kern="1200" dirty="0"/>
            <a:t>物质世界及其发展规律</a:t>
          </a:r>
        </a:p>
      </dsp:txBody>
      <dsp:txXfrm>
        <a:off x="16728498" y="315558"/>
        <a:ext cx="7650200" cy="1084882"/>
      </dsp:txXfrm>
    </dsp:sp>
    <dsp:sp modelId="{EC278D0D-445C-D746-8646-4870F8348EA1}">
      <dsp:nvSpPr>
        <dsp:cNvPr id="0" name=""/>
        <dsp:cNvSpPr/>
      </dsp:nvSpPr>
      <dsp:spPr>
        <a:xfrm>
          <a:off x="16728498" y="1845064"/>
          <a:ext cx="7650200" cy="1084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/>
            <a:t>2-</a:t>
          </a:r>
          <a:r>
            <a:rPr lang="zh-CN" altLang="en-US" sz="4000" kern="1200" dirty="0"/>
            <a:t>认识的本质及其规律</a:t>
          </a:r>
        </a:p>
      </dsp:txBody>
      <dsp:txXfrm>
        <a:off x="16728498" y="1845064"/>
        <a:ext cx="7650200" cy="1084882"/>
      </dsp:txXfrm>
    </dsp:sp>
    <dsp:sp modelId="{5D6C6C10-2263-2C42-B208-67AD461215F1}">
      <dsp:nvSpPr>
        <dsp:cNvPr id="0" name=""/>
        <dsp:cNvSpPr/>
      </dsp:nvSpPr>
      <dsp:spPr>
        <a:xfrm>
          <a:off x="16728498" y="3374571"/>
          <a:ext cx="7650200" cy="1084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/>
            <a:t>3-</a:t>
          </a:r>
          <a:r>
            <a:rPr lang="zh-CN" altLang="en-US" sz="4000" kern="1200" dirty="0"/>
            <a:t>人类社会及其发展规律</a:t>
          </a:r>
        </a:p>
      </dsp:txBody>
      <dsp:txXfrm>
        <a:off x="16728498" y="3374571"/>
        <a:ext cx="7650200" cy="1084882"/>
      </dsp:txXfrm>
    </dsp:sp>
    <dsp:sp modelId="{CC5D83D4-B191-4545-BFB3-4B4A03AD9437}">
      <dsp:nvSpPr>
        <dsp:cNvPr id="0" name=""/>
        <dsp:cNvSpPr/>
      </dsp:nvSpPr>
      <dsp:spPr>
        <a:xfrm>
          <a:off x="8366899" y="5668831"/>
          <a:ext cx="7650200" cy="1084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马克思政治经济学</a:t>
          </a:r>
        </a:p>
      </dsp:txBody>
      <dsp:txXfrm>
        <a:off x="8366899" y="5668831"/>
        <a:ext cx="7650200" cy="1084882"/>
      </dsp:txXfrm>
    </dsp:sp>
    <dsp:sp modelId="{9461F00E-D047-8745-9A00-E2CDC11ABEF3}">
      <dsp:nvSpPr>
        <dsp:cNvPr id="0" name=""/>
        <dsp:cNvSpPr/>
      </dsp:nvSpPr>
      <dsp:spPr>
        <a:xfrm>
          <a:off x="16728498" y="4904078"/>
          <a:ext cx="7650200" cy="1084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/>
            <a:t>4-</a:t>
          </a:r>
          <a:r>
            <a:rPr lang="zh-CN" altLang="en-US" sz="4000" kern="1200" dirty="0"/>
            <a:t>资本主义制度的形成及其本质</a:t>
          </a:r>
        </a:p>
      </dsp:txBody>
      <dsp:txXfrm>
        <a:off x="16728498" y="4904078"/>
        <a:ext cx="7650200" cy="1084882"/>
      </dsp:txXfrm>
    </dsp:sp>
    <dsp:sp modelId="{B6D6948A-C46A-4448-8DD6-CCA0DA44B2DB}">
      <dsp:nvSpPr>
        <dsp:cNvPr id="0" name=""/>
        <dsp:cNvSpPr/>
      </dsp:nvSpPr>
      <dsp:spPr>
        <a:xfrm>
          <a:off x="16728498" y="6433584"/>
          <a:ext cx="7650200" cy="1084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/>
            <a:t>5-</a:t>
          </a:r>
          <a:r>
            <a:rPr lang="zh-CN" altLang="en-US" sz="4000" kern="1200" dirty="0"/>
            <a:t>资本主义的发展及其规律</a:t>
          </a:r>
        </a:p>
      </dsp:txBody>
      <dsp:txXfrm>
        <a:off x="16728498" y="6433584"/>
        <a:ext cx="7650200" cy="1084882"/>
      </dsp:txXfrm>
    </dsp:sp>
    <dsp:sp modelId="{4411DFC6-5730-1040-BE69-C1BF66A8ED0F}">
      <dsp:nvSpPr>
        <dsp:cNvPr id="0" name=""/>
        <dsp:cNvSpPr/>
      </dsp:nvSpPr>
      <dsp:spPr>
        <a:xfrm>
          <a:off x="8366899" y="8727844"/>
          <a:ext cx="7650200" cy="1084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科学社会主义</a:t>
          </a:r>
        </a:p>
      </dsp:txBody>
      <dsp:txXfrm>
        <a:off x="8366899" y="8727844"/>
        <a:ext cx="7650200" cy="1084882"/>
      </dsp:txXfrm>
    </dsp:sp>
    <dsp:sp modelId="{F3F33104-C3EA-EB44-9053-A1936C3B9232}">
      <dsp:nvSpPr>
        <dsp:cNvPr id="0" name=""/>
        <dsp:cNvSpPr/>
      </dsp:nvSpPr>
      <dsp:spPr>
        <a:xfrm>
          <a:off x="16728498" y="7963091"/>
          <a:ext cx="7650200" cy="1084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/>
            <a:t>6-</a:t>
          </a:r>
          <a:r>
            <a:rPr lang="zh-CN" altLang="en-US" sz="4000" kern="1200" dirty="0"/>
            <a:t>社会主义的发展及其规律</a:t>
          </a:r>
        </a:p>
      </dsp:txBody>
      <dsp:txXfrm>
        <a:off x="16728498" y="7963091"/>
        <a:ext cx="7650200" cy="1084882"/>
      </dsp:txXfrm>
    </dsp:sp>
    <dsp:sp modelId="{F4E3B5C2-F2E5-1D4C-B5E4-BA2EA6C515CF}">
      <dsp:nvSpPr>
        <dsp:cNvPr id="0" name=""/>
        <dsp:cNvSpPr/>
      </dsp:nvSpPr>
      <dsp:spPr>
        <a:xfrm>
          <a:off x="16728498" y="9492598"/>
          <a:ext cx="7650200" cy="1084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/>
            <a:t>7-</a:t>
          </a:r>
          <a:r>
            <a:rPr lang="zh-CN" altLang="en-US" sz="4000" kern="1200" dirty="0"/>
            <a:t>共产主义社会是人类最崇高的社会理想</a:t>
          </a:r>
        </a:p>
      </dsp:txBody>
      <dsp:txXfrm>
        <a:off x="16728498" y="9492598"/>
        <a:ext cx="7650200" cy="108488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EC962-28DA-6747-B87E-08A93DEA0DF1}">
      <dsp:nvSpPr>
        <dsp:cNvPr id="0" name=""/>
        <dsp:cNvSpPr/>
      </dsp:nvSpPr>
      <dsp:spPr>
        <a:xfrm>
          <a:off x="10428975" y="2600960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4183" y="0"/>
              </a:lnTo>
              <a:lnTo>
                <a:pt x="324183" y="1235456"/>
              </a:lnTo>
              <a:lnTo>
                <a:pt x="648367" y="123545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0718278" y="3183807"/>
        <a:ext cx="69762" cy="69762"/>
      </dsp:txXfrm>
    </dsp:sp>
    <dsp:sp modelId="{85C25F7A-3D30-41DE-BBE7-F1F182E4B989}">
      <dsp:nvSpPr>
        <dsp:cNvPr id="0" name=""/>
        <dsp:cNvSpPr/>
      </dsp:nvSpPr>
      <dsp:spPr>
        <a:xfrm>
          <a:off x="10428975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0736950" y="2584751"/>
        <a:ext cx="32418" cy="32418"/>
      </dsp:txXfrm>
    </dsp:sp>
    <dsp:sp modelId="{AC08A4BA-CF1E-416E-AC1B-499FCA46236C}">
      <dsp:nvSpPr>
        <dsp:cNvPr id="0" name=""/>
        <dsp:cNvSpPr/>
      </dsp:nvSpPr>
      <dsp:spPr>
        <a:xfrm>
          <a:off x="10428975" y="1365504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1235456"/>
              </a:moveTo>
              <a:lnTo>
                <a:pt x="324183" y="1235456"/>
              </a:lnTo>
              <a:lnTo>
                <a:pt x="324183" y="0"/>
              </a:lnTo>
              <a:lnTo>
                <a:pt x="64836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0718278" y="1948351"/>
        <a:ext cx="69762" cy="69762"/>
      </dsp:txXfrm>
    </dsp:sp>
    <dsp:sp modelId="{E8421668-3CBF-4BB7-9016-AB7B780D2FF0}">
      <dsp:nvSpPr>
        <dsp:cNvPr id="0" name=""/>
        <dsp:cNvSpPr/>
      </dsp:nvSpPr>
      <dsp:spPr>
        <a:xfrm>
          <a:off x="6903769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7211744" y="2584751"/>
        <a:ext cx="32418" cy="32418"/>
      </dsp:txXfrm>
    </dsp:sp>
    <dsp:sp modelId="{656A006A-1A54-4195-AB47-ADB4659CBC79}">
      <dsp:nvSpPr>
        <dsp:cNvPr id="0" name=""/>
        <dsp:cNvSpPr/>
      </dsp:nvSpPr>
      <dsp:spPr>
        <a:xfrm rot="16200000">
          <a:off x="5440729" y="1568015"/>
          <a:ext cx="860189" cy="2065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</a:p>
      </dsp:txBody>
      <dsp:txXfrm>
        <a:off x="5440729" y="1568015"/>
        <a:ext cx="860189" cy="2065890"/>
      </dsp:txXfrm>
    </dsp:sp>
    <dsp:sp modelId="{2893070B-6953-4C81-9304-64EA4D15DFAB}">
      <dsp:nvSpPr>
        <dsp:cNvPr id="0" name=""/>
        <dsp:cNvSpPr/>
      </dsp:nvSpPr>
      <dsp:spPr>
        <a:xfrm>
          <a:off x="7552137" y="2106778"/>
          <a:ext cx="2876838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552137" y="2106778"/>
        <a:ext cx="2876838" cy="988364"/>
      </dsp:txXfrm>
    </dsp:sp>
    <dsp:sp modelId="{C8360D41-9A43-428D-AC82-85A5EBD07556}">
      <dsp:nvSpPr>
        <dsp:cNvPr id="0" name=""/>
        <dsp:cNvSpPr/>
      </dsp:nvSpPr>
      <dsp:spPr>
        <a:xfrm>
          <a:off x="11077343" y="871321"/>
          <a:ext cx="3241837" cy="9883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</a:p>
      </dsp:txBody>
      <dsp:txXfrm>
        <a:off x="11077343" y="871321"/>
        <a:ext cx="3241837" cy="988364"/>
      </dsp:txXfrm>
    </dsp:sp>
    <dsp:sp modelId="{26C5888F-C1D8-497A-8D3B-4D548C0CED3B}">
      <dsp:nvSpPr>
        <dsp:cNvPr id="0" name=""/>
        <dsp:cNvSpPr/>
      </dsp:nvSpPr>
      <dsp:spPr>
        <a:xfrm>
          <a:off x="11077343" y="2106778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</a:p>
      </dsp:txBody>
      <dsp:txXfrm>
        <a:off x="11077343" y="2106778"/>
        <a:ext cx="3241837" cy="988364"/>
      </dsp:txXfrm>
    </dsp:sp>
    <dsp:sp modelId="{B28E3AA1-7033-3743-9710-8519320B17EF}">
      <dsp:nvSpPr>
        <dsp:cNvPr id="0" name=""/>
        <dsp:cNvSpPr/>
      </dsp:nvSpPr>
      <dsp:spPr>
        <a:xfrm>
          <a:off x="11077343" y="3342234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sp:txBody>
      <dsp:txXfrm>
        <a:off x="11077343" y="3342234"/>
        <a:ext cx="3241837" cy="98836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EC962-28DA-6747-B87E-08A93DEA0DF1}">
      <dsp:nvSpPr>
        <dsp:cNvPr id="0" name=""/>
        <dsp:cNvSpPr/>
      </dsp:nvSpPr>
      <dsp:spPr>
        <a:xfrm>
          <a:off x="10428975" y="2600960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4183" y="0"/>
              </a:lnTo>
              <a:lnTo>
                <a:pt x="324183" y="1235456"/>
              </a:lnTo>
              <a:lnTo>
                <a:pt x="648367" y="123545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0718278" y="3183807"/>
        <a:ext cx="69762" cy="69762"/>
      </dsp:txXfrm>
    </dsp:sp>
    <dsp:sp modelId="{85C25F7A-3D30-41DE-BBE7-F1F182E4B989}">
      <dsp:nvSpPr>
        <dsp:cNvPr id="0" name=""/>
        <dsp:cNvSpPr/>
      </dsp:nvSpPr>
      <dsp:spPr>
        <a:xfrm>
          <a:off x="10428975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0736950" y="2584751"/>
        <a:ext cx="32418" cy="32418"/>
      </dsp:txXfrm>
    </dsp:sp>
    <dsp:sp modelId="{AC08A4BA-CF1E-416E-AC1B-499FCA46236C}">
      <dsp:nvSpPr>
        <dsp:cNvPr id="0" name=""/>
        <dsp:cNvSpPr/>
      </dsp:nvSpPr>
      <dsp:spPr>
        <a:xfrm>
          <a:off x="10428975" y="1365504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1235456"/>
              </a:moveTo>
              <a:lnTo>
                <a:pt x="324183" y="1235456"/>
              </a:lnTo>
              <a:lnTo>
                <a:pt x="324183" y="0"/>
              </a:lnTo>
              <a:lnTo>
                <a:pt x="64836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0718278" y="1948351"/>
        <a:ext cx="69762" cy="69762"/>
      </dsp:txXfrm>
    </dsp:sp>
    <dsp:sp modelId="{E8421668-3CBF-4BB7-9016-AB7B780D2FF0}">
      <dsp:nvSpPr>
        <dsp:cNvPr id="0" name=""/>
        <dsp:cNvSpPr/>
      </dsp:nvSpPr>
      <dsp:spPr>
        <a:xfrm>
          <a:off x="6903769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7211744" y="2584751"/>
        <a:ext cx="32418" cy="32418"/>
      </dsp:txXfrm>
    </dsp:sp>
    <dsp:sp modelId="{656A006A-1A54-4195-AB47-ADB4659CBC79}">
      <dsp:nvSpPr>
        <dsp:cNvPr id="0" name=""/>
        <dsp:cNvSpPr/>
      </dsp:nvSpPr>
      <dsp:spPr>
        <a:xfrm rot="16200000">
          <a:off x="5440729" y="1568015"/>
          <a:ext cx="860189" cy="2065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</a:p>
      </dsp:txBody>
      <dsp:txXfrm>
        <a:off x="5440729" y="1568015"/>
        <a:ext cx="860189" cy="2065890"/>
      </dsp:txXfrm>
    </dsp:sp>
    <dsp:sp modelId="{2893070B-6953-4C81-9304-64EA4D15DFAB}">
      <dsp:nvSpPr>
        <dsp:cNvPr id="0" name=""/>
        <dsp:cNvSpPr/>
      </dsp:nvSpPr>
      <dsp:spPr>
        <a:xfrm>
          <a:off x="7552137" y="2106778"/>
          <a:ext cx="2876838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552137" y="2106778"/>
        <a:ext cx="2876838" cy="988364"/>
      </dsp:txXfrm>
    </dsp:sp>
    <dsp:sp modelId="{C8360D41-9A43-428D-AC82-85A5EBD07556}">
      <dsp:nvSpPr>
        <dsp:cNvPr id="0" name=""/>
        <dsp:cNvSpPr/>
      </dsp:nvSpPr>
      <dsp:spPr>
        <a:xfrm>
          <a:off x="11077343" y="871321"/>
          <a:ext cx="3241837" cy="9883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</a:p>
      </dsp:txBody>
      <dsp:txXfrm>
        <a:off x="11077343" y="871321"/>
        <a:ext cx="3241837" cy="988364"/>
      </dsp:txXfrm>
    </dsp:sp>
    <dsp:sp modelId="{26C5888F-C1D8-497A-8D3B-4D548C0CED3B}">
      <dsp:nvSpPr>
        <dsp:cNvPr id="0" name=""/>
        <dsp:cNvSpPr/>
      </dsp:nvSpPr>
      <dsp:spPr>
        <a:xfrm>
          <a:off x="11077343" y="2106778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</a:p>
      </dsp:txBody>
      <dsp:txXfrm>
        <a:off x="11077343" y="2106778"/>
        <a:ext cx="3241837" cy="988364"/>
      </dsp:txXfrm>
    </dsp:sp>
    <dsp:sp modelId="{B28E3AA1-7033-3743-9710-8519320B17EF}">
      <dsp:nvSpPr>
        <dsp:cNvPr id="0" name=""/>
        <dsp:cNvSpPr/>
      </dsp:nvSpPr>
      <dsp:spPr>
        <a:xfrm>
          <a:off x="11077343" y="3342234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sp:txBody>
      <dsp:txXfrm>
        <a:off x="11077343" y="3342234"/>
        <a:ext cx="3241837" cy="98836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EC962-28DA-6747-B87E-08A93DEA0DF1}">
      <dsp:nvSpPr>
        <dsp:cNvPr id="0" name=""/>
        <dsp:cNvSpPr/>
      </dsp:nvSpPr>
      <dsp:spPr>
        <a:xfrm>
          <a:off x="10428975" y="2600960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4183" y="0"/>
              </a:lnTo>
              <a:lnTo>
                <a:pt x="324183" y="1235456"/>
              </a:lnTo>
              <a:lnTo>
                <a:pt x="648367" y="123545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0718278" y="3183807"/>
        <a:ext cx="69762" cy="69762"/>
      </dsp:txXfrm>
    </dsp:sp>
    <dsp:sp modelId="{85C25F7A-3D30-41DE-BBE7-F1F182E4B989}">
      <dsp:nvSpPr>
        <dsp:cNvPr id="0" name=""/>
        <dsp:cNvSpPr/>
      </dsp:nvSpPr>
      <dsp:spPr>
        <a:xfrm>
          <a:off x="10428975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0736950" y="2584751"/>
        <a:ext cx="32418" cy="32418"/>
      </dsp:txXfrm>
    </dsp:sp>
    <dsp:sp modelId="{AC08A4BA-CF1E-416E-AC1B-499FCA46236C}">
      <dsp:nvSpPr>
        <dsp:cNvPr id="0" name=""/>
        <dsp:cNvSpPr/>
      </dsp:nvSpPr>
      <dsp:spPr>
        <a:xfrm>
          <a:off x="10428975" y="1365504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1235456"/>
              </a:moveTo>
              <a:lnTo>
                <a:pt x="324183" y="1235456"/>
              </a:lnTo>
              <a:lnTo>
                <a:pt x="324183" y="0"/>
              </a:lnTo>
              <a:lnTo>
                <a:pt x="64836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0718278" y="1948351"/>
        <a:ext cx="69762" cy="69762"/>
      </dsp:txXfrm>
    </dsp:sp>
    <dsp:sp modelId="{E8421668-3CBF-4BB7-9016-AB7B780D2FF0}">
      <dsp:nvSpPr>
        <dsp:cNvPr id="0" name=""/>
        <dsp:cNvSpPr/>
      </dsp:nvSpPr>
      <dsp:spPr>
        <a:xfrm>
          <a:off x="6903769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7211744" y="2584751"/>
        <a:ext cx="32418" cy="32418"/>
      </dsp:txXfrm>
    </dsp:sp>
    <dsp:sp modelId="{656A006A-1A54-4195-AB47-ADB4659CBC79}">
      <dsp:nvSpPr>
        <dsp:cNvPr id="0" name=""/>
        <dsp:cNvSpPr/>
      </dsp:nvSpPr>
      <dsp:spPr>
        <a:xfrm rot="16200000">
          <a:off x="5440729" y="1568015"/>
          <a:ext cx="860189" cy="2065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</a:p>
      </dsp:txBody>
      <dsp:txXfrm>
        <a:off x="5440729" y="1568015"/>
        <a:ext cx="860189" cy="2065890"/>
      </dsp:txXfrm>
    </dsp:sp>
    <dsp:sp modelId="{2893070B-6953-4C81-9304-64EA4D15DFAB}">
      <dsp:nvSpPr>
        <dsp:cNvPr id="0" name=""/>
        <dsp:cNvSpPr/>
      </dsp:nvSpPr>
      <dsp:spPr>
        <a:xfrm>
          <a:off x="7552137" y="2106778"/>
          <a:ext cx="2876838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552137" y="2106778"/>
        <a:ext cx="2876838" cy="988364"/>
      </dsp:txXfrm>
    </dsp:sp>
    <dsp:sp modelId="{C8360D41-9A43-428D-AC82-85A5EBD07556}">
      <dsp:nvSpPr>
        <dsp:cNvPr id="0" name=""/>
        <dsp:cNvSpPr/>
      </dsp:nvSpPr>
      <dsp:spPr>
        <a:xfrm>
          <a:off x="11077343" y="871321"/>
          <a:ext cx="3241837" cy="9883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</a:p>
      </dsp:txBody>
      <dsp:txXfrm>
        <a:off x="11077343" y="871321"/>
        <a:ext cx="3241837" cy="988364"/>
      </dsp:txXfrm>
    </dsp:sp>
    <dsp:sp modelId="{26C5888F-C1D8-497A-8D3B-4D548C0CED3B}">
      <dsp:nvSpPr>
        <dsp:cNvPr id="0" name=""/>
        <dsp:cNvSpPr/>
      </dsp:nvSpPr>
      <dsp:spPr>
        <a:xfrm>
          <a:off x="11077343" y="2106778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</a:p>
      </dsp:txBody>
      <dsp:txXfrm>
        <a:off x="11077343" y="2106778"/>
        <a:ext cx="3241837" cy="988364"/>
      </dsp:txXfrm>
    </dsp:sp>
    <dsp:sp modelId="{B28E3AA1-7033-3743-9710-8519320B17EF}">
      <dsp:nvSpPr>
        <dsp:cNvPr id="0" name=""/>
        <dsp:cNvSpPr/>
      </dsp:nvSpPr>
      <dsp:spPr>
        <a:xfrm>
          <a:off x="11077343" y="3342234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sp:txBody>
      <dsp:txXfrm>
        <a:off x="11077343" y="3342234"/>
        <a:ext cx="3241837" cy="98836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EC962-28DA-6747-B87E-08A93DEA0DF1}">
      <dsp:nvSpPr>
        <dsp:cNvPr id="0" name=""/>
        <dsp:cNvSpPr/>
      </dsp:nvSpPr>
      <dsp:spPr>
        <a:xfrm>
          <a:off x="10428975" y="2600960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4183" y="0"/>
              </a:lnTo>
              <a:lnTo>
                <a:pt x="324183" y="1235456"/>
              </a:lnTo>
              <a:lnTo>
                <a:pt x="648367" y="123545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0718278" y="3183807"/>
        <a:ext cx="69762" cy="69762"/>
      </dsp:txXfrm>
    </dsp:sp>
    <dsp:sp modelId="{85C25F7A-3D30-41DE-BBE7-F1F182E4B989}">
      <dsp:nvSpPr>
        <dsp:cNvPr id="0" name=""/>
        <dsp:cNvSpPr/>
      </dsp:nvSpPr>
      <dsp:spPr>
        <a:xfrm>
          <a:off x="10428975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0736950" y="2584751"/>
        <a:ext cx="32418" cy="32418"/>
      </dsp:txXfrm>
    </dsp:sp>
    <dsp:sp modelId="{AC08A4BA-CF1E-416E-AC1B-499FCA46236C}">
      <dsp:nvSpPr>
        <dsp:cNvPr id="0" name=""/>
        <dsp:cNvSpPr/>
      </dsp:nvSpPr>
      <dsp:spPr>
        <a:xfrm>
          <a:off x="10428975" y="1365504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1235456"/>
              </a:moveTo>
              <a:lnTo>
                <a:pt x="324183" y="1235456"/>
              </a:lnTo>
              <a:lnTo>
                <a:pt x="324183" y="0"/>
              </a:lnTo>
              <a:lnTo>
                <a:pt x="64836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0718278" y="1948351"/>
        <a:ext cx="69762" cy="69762"/>
      </dsp:txXfrm>
    </dsp:sp>
    <dsp:sp modelId="{E8421668-3CBF-4BB7-9016-AB7B780D2FF0}">
      <dsp:nvSpPr>
        <dsp:cNvPr id="0" name=""/>
        <dsp:cNvSpPr/>
      </dsp:nvSpPr>
      <dsp:spPr>
        <a:xfrm>
          <a:off x="6903769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7211744" y="2584751"/>
        <a:ext cx="32418" cy="32418"/>
      </dsp:txXfrm>
    </dsp:sp>
    <dsp:sp modelId="{656A006A-1A54-4195-AB47-ADB4659CBC79}">
      <dsp:nvSpPr>
        <dsp:cNvPr id="0" name=""/>
        <dsp:cNvSpPr/>
      </dsp:nvSpPr>
      <dsp:spPr>
        <a:xfrm rot="16200000">
          <a:off x="5440729" y="1568015"/>
          <a:ext cx="860189" cy="2065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</a:p>
      </dsp:txBody>
      <dsp:txXfrm>
        <a:off x="5440729" y="1568015"/>
        <a:ext cx="860189" cy="2065890"/>
      </dsp:txXfrm>
    </dsp:sp>
    <dsp:sp modelId="{2893070B-6953-4C81-9304-64EA4D15DFAB}">
      <dsp:nvSpPr>
        <dsp:cNvPr id="0" name=""/>
        <dsp:cNvSpPr/>
      </dsp:nvSpPr>
      <dsp:spPr>
        <a:xfrm>
          <a:off x="7552137" y="2106778"/>
          <a:ext cx="2876838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552137" y="2106778"/>
        <a:ext cx="2876838" cy="988364"/>
      </dsp:txXfrm>
    </dsp:sp>
    <dsp:sp modelId="{C8360D41-9A43-428D-AC82-85A5EBD07556}">
      <dsp:nvSpPr>
        <dsp:cNvPr id="0" name=""/>
        <dsp:cNvSpPr/>
      </dsp:nvSpPr>
      <dsp:spPr>
        <a:xfrm>
          <a:off x="11077343" y="871321"/>
          <a:ext cx="3241837" cy="9883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</a:p>
      </dsp:txBody>
      <dsp:txXfrm>
        <a:off x="11077343" y="871321"/>
        <a:ext cx="3241837" cy="988364"/>
      </dsp:txXfrm>
    </dsp:sp>
    <dsp:sp modelId="{26C5888F-C1D8-497A-8D3B-4D548C0CED3B}">
      <dsp:nvSpPr>
        <dsp:cNvPr id="0" name=""/>
        <dsp:cNvSpPr/>
      </dsp:nvSpPr>
      <dsp:spPr>
        <a:xfrm>
          <a:off x="11077343" y="2106778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</a:p>
      </dsp:txBody>
      <dsp:txXfrm>
        <a:off x="11077343" y="2106778"/>
        <a:ext cx="3241837" cy="988364"/>
      </dsp:txXfrm>
    </dsp:sp>
    <dsp:sp modelId="{B28E3AA1-7033-3743-9710-8519320B17EF}">
      <dsp:nvSpPr>
        <dsp:cNvPr id="0" name=""/>
        <dsp:cNvSpPr/>
      </dsp:nvSpPr>
      <dsp:spPr>
        <a:xfrm>
          <a:off x="11077343" y="3342234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sp:txBody>
      <dsp:txXfrm>
        <a:off x="11077343" y="3342234"/>
        <a:ext cx="3241837" cy="98836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EC962-28DA-6747-B87E-08A93DEA0DF1}">
      <dsp:nvSpPr>
        <dsp:cNvPr id="0" name=""/>
        <dsp:cNvSpPr/>
      </dsp:nvSpPr>
      <dsp:spPr>
        <a:xfrm>
          <a:off x="10428975" y="2600960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4183" y="0"/>
              </a:lnTo>
              <a:lnTo>
                <a:pt x="324183" y="1235456"/>
              </a:lnTo>
              <a:lnTo>
                <a:pt x="648367" y="123545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0718278" y="3183807"/>
        <a:ext cx="69762" cy="69762"/>
      </dsp:txXfrm>
    </dsp:sp>
    <dsp:sp modelId="{85C25F7A-3D30-41DE-BBE7-F1F182E4B989}">
      <dsp:nvSpPr>
        <dsp:cNvPr id="0" name=""/>
        <dsp:cNvSpPr/>
      </dsp:nvSpPr>
      <dsp:spPr>
        <a:xfrm>
          <a:off x="10428975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0736950" y="2584751"/>
        <a:ext cx="32418" cy="32418"/>
      </dsp:txXfrm>
    </dsp:sp>
    <dsp:sp modelId="{AC08A4BA-CF1E-416E-AC1B-499FCA46236C}">
      <dsp:nvSpPr>
        <dsp:cNvPr id="0" name=""/>
        <dsp:cNvSpPr/>
      </dsp:nvSpPr>
      <dsp:spPr>
        <a:xfrm>
          <a:off x="10428975" y="1365504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1235456"/>
              </a:moveTo>
              <a:lnTo>
                <a:pt x="324183" y="1235456"/>
              </a:lnTo>
              <a:lnTo>
                <a:pt x="324183" y="0"/>
              </a:lnTo>
              <a:lnTo>
                <a:pt x="64836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0718278" y="1948351"/>
        <a:ext cx="69762" cy="69762"/>
      </dsp:txXfrm>
    </dsp:sp>
    <dsp:sp modelId="{E8421668-3CBF-4BB7-9016-AB7B780D2FF0}">
      <dsp:nvSpPr>
        <dsp:cNvPr id="0" name=""/>
        <dsp:cNvSpPr/>
      </dsp:nvSpPr>
      <dsp:spPr>
        <a:xfrm>
          <a:off x="6903769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7211744" y="2584751"/>
        <a:ext cx="32418" cy="32418"/>
      </dsp:txXfrm>
    </dsp:sp>
    <dsp:sp modelId="{656A006A-1A54-4195-AB47-ADB4659CBC79}">
      <dsp:nvSpPr>
        <dsp:cNvPr id="0" name=""/>
        <dsp:cNvSpPr/>
      </dsp:nvSpPr>
      <dsp:spPr>
        <a:xfrm rot="16200000">
          <a:off x="5440729" y="1568015"/>
          <a:ext cx="860189" cy="2065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</a:p>
      </dsp:txBody>
      <dsp:txXfrm>
        <a:off x="5440729" y="1568015"/>
        <a:ext cx="860189" cy="2065890"/>
      </dsp:txXfrm>
    </dsp:sp>
    <dsp:sp modelId="{2893070B-6953-4C81-9304-64EA4D15DFAB}">
      <dsp:nvSpPr>
        <dsp:cNvPr id="0" name=""/>
        <dsp:cNvSpPr/>
      </dsp:nvSpPr>
      <dsp:spPr>
        <a:xfrm>
          <a:off x="7552137" y="2106778"/>
          <a:ext cx="2876838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552137" y="2106778"/>
        <a:ext cx="2876838" cy="988364"/>
      </dsp:txXfrm>
    </dsp:sp>
    <dsp:sp modelId="{C8360D41-9A43-428D-AC82-85A5EBD07556}">
      <dsp:nvSpPr>
        <dsp:cNvPr id="0" name=""/>
        <dsp:cNvSpPr/>
      </dsp:nvSpPr>
      <dsp:spPr>
        <a:xfrm>
          <a:off x="11077343" y="871321"/>
          <a:ext cx="3241837" cy="9883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</a:p>
      </dsp:txBody>
      <dsp:txXfrm>
        <a:off x="11077343" y="871321"/>
        <a:ext cx="3241837" cy="988364"/>
      </dsp:txXfrm>
    </dsp:sp>
    <dsp:sp modelId="{26C5888F-C1D8-497A-8D3B-4D548C0CED3B}">
      <dsp:nvSpPr>
        <dsp:cNvPr id="0" name=""/>
        <dsp:cNvSpPr/>
      </dsp:nvSpPr>
      <dsp:spPr>
        <a:xfrm>
          <a:off x="11077343" y="2106778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</a:p>
      </dsp:txBody>
      <dsp:txXfrm>
        <a:off x="11077343" y="2106778"/>
        <a:ext cx="3241837" cy="988364"/>
      </dsp:txXfrm>
    </dsp:sp>
    <dsp:sp modelId="{B28E3AA1-7033-3743-9710-8519320B17EF}">
      <dsp:nvSpPr>
        <dsp:cNvPr id="0" name=""/>
        <dsp:cNvSpPr/>
      </dsp:nvSpPr>
      <dsp:spPr>
        <a:xfrm>
          <a:off x="11077343" y="3342234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sp:txBody>
      <dsp:txXfrm>
        <a:off x="11077343" y="3342234"/>
        <a:ext cx="3241837" cy="98836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EC962-28DA-6747-B87E-08A93DEA0DF1}">
      <dsp:nvSpPr>
        <dsp:cNvPr id="0" name=""/>
        <dsp:cNvSpPr/>
      </dsp:nvSpPr>
      <dsp:spPr>
        <a:xfrm>
          <a:off x="10428975" y="2600960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4183" y="0"/>
              </a:lnTo>
              <a:lnTo>
                <a:pt x="324183" y="1235456"/>
              </a:lnTo>
              <a:lnTo>
                <a:pt x="648367" y="123545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0718278" y="3183807"/>
        <a:ext cx="69762" cy="69762"/>
      </dsp:txXfrm>
    </dsp:sp>
    <dsp:sp modelId="{85C25F7A-3D30-41DE-BBE7-F1F182E4B989}">
      <dsp:nvSpPr>
        <dsp:cNvPr id="0" name=""/>
        <dsp:cNvSpPr/>
      </dsp:nvSpPr>
      <dsp:spPr>
        <a:xfrm>
          <a:off x="10428975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0736950" y="2584751"/>
        <a:ext cx="32418" cy="32418"/>
      </dsp:txXfrm>
    </dsp:sp>
    <dsp:sp modelId="{AC08A4BA-CF1E-416E-AC1B-499FCA46236C}">
      <dsp:nvSpPr>
        <dsp:cNvPr id="0" name=""/>
        <dsp:cNvSpPr/>
      </dsp:nvSpPr>
      <dsp:spPr>
        <a:xfrm>
          <a:off x="10428975" y="1365504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1235456"/>
              </a:moveTo>
              <a:lnTo>
                <a:pt x="324183" y="1235456"/>
              </a:lnTo>
              <a:lnTo>
                <a:pt x="324183" y="0"/>
              </a:lnTo>
              <a:lnTo>
                <a:pt x="64836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0718278" y="1948351"/>
        <a:ext cx="69762" cy="69762"/>
      </dsp:txXfrm>
    </dsp:sp>
    <dsp:sp modelId="{E8421668-3CBF-4BB7-9016-AB7B780D2FF0}">
      <dsp:nvSpPr>
        <dsp:cNvPr id="0" name=""/>
        <dsp:cNvSpPr/>
      </dsp:nvSpPr>
      <dsp:spPr>
        <a:xfrm>
          <a:off x="6903769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7211744" y="2584751"/>
        <a:ext cx="32418" cy="32418"/>
      </dsp:txXfrm>
    </dsp:sp>
    <dsp:sp modelId="{656A006A-1A54-4195-AB47-ADB4659CBC79}">
      <dsp:nvSpPr>
        <dsp:cNvPr id="0" name=""/>
        <dsp:cNvSpPr/>
      </dsp:nvSpPr>
      <dsp:spPr>
        <a:xfrm rot="16200000">
          <a:off x="5440729" y="1568015"/>
          <a:ext cx="860189" cy="2065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</a:p>
      </dsp:txBody>
      <dsp:txXfrm>
        <a:off x="5440729" y="1568015"/>
        <a:ext cx="860189" cy="2065890"/>
      </dsp:txXfrm>
    </dsp:sp>
    <dsp:sp modelId="{2893070B-6953-4C81-9304-64EA4D15DFAB}">
      <dsp:nvSpPr>
        <dsp:cNvPr id="0" name=""/>
        <dsp:cNvSpPr/>
      </dsp:nvSpPr>
      <dsp:spPr>
        <a:xfrm>
          <a:off x="7552137" y="2106778"/>
          <a:ext cx="2876838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552137" y="2106778"/>
        <a:ext cx="2876838" cy="988364"/>
      </dsp:txXfrm>
    </dsp:sp>
    <dsp:sp modelId="{C8360D41-9A43-428D-AC82-85A5EBD07556}">
      <dsp:nvSpPr>
        <dsp:cNvPr id="0" name=""/>
        <dsp:cNvSpPr/>
      </dsp:nvSpPr>
      <dsp:spPr>
        <a:xfrm>
          <a:off x="11077343" y="871321"/>
          <a:ext cx="3241837" cy="9883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</a:p>
      </dsp:txBody>
      <dsp:txXfrm>
        <a:off x="11077343" y="871321"/>
        <a:ext cx="3241837" cy="988364"/>
      </dsp:txXfrm>
    </dsp:sp>
    <dsp:sp modelId="{26C5888F-C1D8-497A-8D3B-4D548C0CED3B}">
      <dsp:nvSpPr>
        <dsp:cNvPr id="0" name=""/>
        <dsp:cNvSpPr/>
      </dsp:nvSpPr>
      <dsp:spPr>
        <a:xfrm>
          <a:off x="11077343" y="2106778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</a:p>
      </dsp:txBody>
      <dsp:txXfrm>
        <a:off x="11077343" y="2106778"/>
        <a:ext cx="3241837" cy="988364"/>
      </dsp:txXfrm>
    </dsp:sp>
    <dsp:sp modelId="{B28E3AA1-7033-3743-9710-8519320B17EF}">
      <dsp:nvSpPr>
        <dsp:cNvPr id="0" name=""/>
        <dsp:cNvSpPr/>
      </dsp:nvSpPr>
      <dsp:spPr>
        <a:xfrm>
          <a:off x="11077343" y="3342234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sp:txBody>
      <dsp:txXfrm>
        <a:off x="11077343" y="3342234"/>
        <a:ext cx="3241837" cy="98836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6BC894-58C1-1247-897B-B2F7857EAA9C}">
      <dsp:nvSpPr>
        <dsp:cNvPr id="0" name=""/>
        <dsp:cNvSpPr/>
      </dsp:nvSpPr>
      <dsp:spPr>
        <a:xfrm>
          <a:off x="7394999" y="5115029"/>
          <a:ext cx="1281967" cy="27562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983" y="0"/>
              </a:lnTo>
              <a:lnTo>
                <a:pt x="640983" y="2756231"/>
              </a:lnTo>
              <a:lnTo>
                <a:pt x="1281967" y="275623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7A9D21-780E-9740-A6BD-0869C4938716}">
      <dsp:nvSpPr>
        <dsp:cNvPr id="0" name=""/>
        <dsp:cNvSpPr/>
      </dsp:nvSpPr>
      <dsp:spPr>
        <a:xfrm>
          <a:off x="7394999" y="5069309"/>
          <a:ext cx="12819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28196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FC0868-707F-E245-8F4B-AF3B81C72BD1}">
      <dsp:nvSpPr>
        <dsp:cNvPr id="0" name=""/>
        <dsp:cNvSpPr/>
      </dsp:nvSpPr>
      <dsp:spPr>
        <a:xfrm>
          <a:off x="15086806" y="2358798"/>
          <a:ext cx="1281967" cy="13781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983" y="0"/>
              </a:lnTo>
              <a:lnTo>
                <a:pt x="640983" y="1378115"/>
              </a:lnTo>
              <a:lnTo>
                <a:pt x="1281967" y="1378115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6993D3-CD52-EB45-AEEB-06F4902A2130}">
      <dsp:nvSpPr>
        <dsp:cNvPr id="0" name=""/>
        <dsp:cNvSpPr/>
      </dsp:nvSpPr>
      <dsp:spPr>
        <a:xfrm>
          <a:off x="15086806" y="980683"/>
          <a:ext cx="1320683" cy="1378115"/>
        </a:xfrm>
        <a:custGeom>
          <a:avLst/>
          <a:gdLst/>
          <a:ahLst/>
          <a:cxnLst/>
          <a:rect l="0" t="0" r="0" b="0"/>
          <a:pathLst>
            <a:path>
              <a:moveTo>
                <a:pt x="0" y="1378115"/>
              </a:moveTo>
              <a:lnTo>
                <a:pt x="679699" y="1378115"/>
              </a:lnTo>
              <a:lnTo>
                <a:pt x="679699" y="0"/>
              </a:lnTo>
              <a:lnTo>
                <a:pt x="132068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9E1DD-2920-7049-A89D-31A24ABBCFD9}">
      <dsp:nvSpPr>
        <dsp:cNvPr id="0" name=""/>
        <dsp:cNvSpPr/>
      </dsp:nvSpPr>
      <dsp:spPr>
        <a:xfrm>
          <a:off x="7394999" y="2358798"/>
          <a:ext cx="1281967" cy="2756231"/>
        </a:xfrm>
        <a:custGeom>
          <a:avLst/>
          <a:gdLst/>
          <a:ahLst/>
          <a:cxnLst/>
          <a:rect l="0" t="0" r="0" b="0"/>
          <a:pathLst>
            <a:path>
              <a:moveTo>
                <a:pt x="0" y="2756231"/>
              </a:moveTo>
              <a:lnTo>
                <a:pt x="640983" y="2756231"/>
              </a:lnTo>
              <a:lnTo>
                <a:pt x="640983" y="0"/>
              </a:lnTo>
              <a:lnTo>
                <a:pt x="1281967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89DE9C-20BC-BF4B-8633-C7B38A5F1FD2}">
      <dsp:nvSpPr>
        <dsp:cNvPr id="0" name=""/>
        <dsp:cNvSpPr/>
      </dsp:nvSpPr>
      <dsp:spPr>
        <a:xfrm>
          <a:off x="1062205" y="4137529"/>
          <a:ext cx="6332793" cy="1955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72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72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</a:p>
      </dsp:txBody>
      <dsp:txXfrm>
        <a:off x="1062205" y="4137529"/>
        <a:ext cx="6332793" cy="1955001"/>
      </dsp:txXfrm>
    </dsp:sp>
    <dsp:sp modelId="{3673D552-6FBB-8140-8027-7F3FA097CA49}">
      <dsp:nvSpPr>
        <dsp:cNvPr id="0" name=""/>
        <dsp:cNvSpPr/>
      </dsp:nvSpPr>
      <dsp:spPr>
        <a:xfrm>
          <a:off x="8676967" y="1381298"/>
          <a:ext cx="6409839" cy="1955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2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</a:p>
      </dsp:txBody>
      <dsp:txXfrm>
        <a:off x="8676967" y="1381298"/>
        <a:ext cx="6409839" cy="1955001"/>
      </dsp:txXfrm>
    </dsp:sp>
    <dsp:sp modelId="{CA66576F-6744-A44E-8EE8-FEF624E520D1}">
      <dsp:nvSpPr>
        <dsp:cNvPr id="0" name=""/>
        <dsp:cNvSpPr/>
      </dsp:nvSpPr>
      <dsp:spPr>
        <a:xfrm>
          <a:off x="16407490" y="3182"/>
          <a:ext cx="6409839" cy="1955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2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</a:t>
          </a:r>
        </a:p>
      </dsp:txBody>
      <dsp:txXfrm>
        <a:off x="16407490" y="3182"/>
        <a:ext cx="6409839" cy="1955001"/>
      </dsp:txXfrm>
    </dsp:sp>
    <dsp:sp modelId="{EE054630-69A0-5042-A8FC-E4EF38743790}">
      <dsp:nvSpPr>
        <dsp:cNvPr id="0" name=""/>
        <dsp:cNvSpPr/>
      </dsp:nvSpPr>
      <dsp:spPr>
        <a:xfrm>
          <a:off x="16368774" y="2759413"/>
          <a:ext cx="6409839" cy="1955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2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</a:t>
          </a:r>
        </a:p>
      </dsp:txBody>
      <dsp:txXfrm>
        <a:off x="16368774" y="2759413"/>
        <a:ext cx="6409839" cy="1955001"/>
      </dsp:txXfrm>
    </dsp:sp>
    <dsp:sp modelId="{AFA423FA-E06F-2741-BF05-087247B4410A}">
      <dsp:nvSpPr>
        <dsp:cNvPr id="0" name=""/>
        <dsp:cNvSpPr/>
      </dsp:nvSpPr>
      <dsp:spPr>
        <a:xfrm>
          <a:off x="8676967" y="4137529"/>
          <a:ext cx="6409839" cy="1955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2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</a:p>
      </dsp:txBody>
      <dsp:txXfrm>
        <a:off x="8676967" y="4137529"/>
        <a:ext cx="6409839" cy="1955001"/>
      </dsp:txXfrm>
    </dsp:sp>
    <dsp:sp modelId="{B1102AA4-A026-3F45-9B33-2F07622E62FB}">
      <dsp:nvSpPr>
        <dsp:cNvPr id="0" name=""/>
        <dsp:cNvSpPr/>
      </dsp:nvSpPr>
      <dsp:spPr>
        <a:xfrm>
          <a:off x="8676967" y="6893760"/>
          <a:ext cx="6409839" cy="1955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2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sp:txBody>
      <dsp:txXfrm>
        <a:off x="8676967" y="6893760"/>
        <a:ext cx="6409839" cy="195500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EC962-28DA-6747-B87E-08A93DEA0DF1}">
      <dsp:nvSpPr>
        <dsp:cNvPr id="0" name=""/>
        <dsp:cNvSpPr/>
      </dsp:nvSpPr>
      <dsp:spPr>
        <a:xfrm>
          <a:off x="10428975" y="2600960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4183" y="0"/>
              </a:lnTo>
              <a:lnTo>
                <a:pt x="324183" y="1235456"/>
              </a:lnTo>
              <a:lnTo>
                <a:pt x="648367" y="123545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0718278" y="3183807"/>
        <a:ext cx="69762" cy="69762"/>
      </dsp:txXfrm>
    </dsp:sp>
    <dsp:sp modelId="{85C25F7A-3D30-41DE-BBE7-F1F182E4B989}">
      <dsp:nvSpPr>
        <dsp:cNvPr id="0" name=""/>
        <dsp:cNvSpPr/>
      </dsp:nvSpPr>
      <dsp:spPr>
        <a:xfrm>
          <a:off x="10428975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0736950" y="2584751"/>
        <a:ext cx="32418" cy="32418"/>
      </dsp:txXfrm>
    </dsp:sp>
    <dsp:sp modelId="{AC08A4BA-CF1E-416E-AC1B-499FCA46236C}">
      <dsp:nvSpPr>
        <dsp:cNvPr id="0" name=""/>
        <dsp:cNvSpPr/>
      </dsp:nvSpPr>
      <dsp:spPr>
        <a:xfrm>
          <a:off x="10428975" y="1365504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1235456"/>
              </a:moveTo>
              <a:lnTo>
                <a:pt x="324183" y="1235456"/>
              </a:lnTo>
              <a:lnTo>
                <a:pt x="324183" y="0"/>
              </a:lnTo>
              <a:lnTo>
                <a:pt x="64836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0718278" y="1948351"/>
        <a:ext cx="69762" cy="69762"/>
      </dsp:txXfrm>
    </dsp:sp>
    <dsp:sp modelId="{E8421668-3CBF-4BB7-9016-AB7B780D2FF0}">
      <dsp:nvSpPr>
        <dsp:cNvPr id="0" name=""/>
        <dsp:cNvSpPr/>
      </dsp:nvSpPr>
      <dsp:spPr>
        <a:xfrm>
          <a:off x="6903769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7211744" y="2584751"/>
        <a:ext cx="32418" cy="32418"/>
      </dsp:txXfrm>
    </dsp:sp>
    <dsp:sp modelId="{656A006A-1A54-4195-AB47-ADB4659CBC79}">
      <dsp:nvSpPr>
        <dsp:cNvPr id="0" name=""/>
        <dsp:cNvSpPr/>
      </dsp:nvSpPr>
      <dsp:spPr>
        <a:xfrm rot="16200000">
          <a:off x="5440729" y="1568015"/>
          <a:ext cx="860189" cy="2065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</a:p>
      </dsp:txBody>
      <dsp:txXfrm>
        <a:off x="5440729" y="1568015"/>
        <a:ext cx="860189" cy="2065890"/>
      </dsp:txXfrm>
    </dsp:sp>
    <dsp:sp modelId="{2893070B-6953-4C81-9304-64EA4D15DFAB}">
      <dsp:nvSpPr>
        <dsp:cNvPr id="0" name=""/>
        <dsp:cNvSpPr/>
      </dsp:nvSpPr>
      <dsp:spPr>
        <a:xfrm>
          <a:off x="7552137" y="2106778"/>
          <a:ext cx="2876838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552137" y="2106778"/>
        <a:ext cx="2876838" cy="988364"/>
      </dsp:txXfrm>
    </dsp:sp>
    <dsp:sp modelId="{C8360D41-9A43-428D-AC82-85A5EBD07556}">
      <dsp:nvSpPr>
        <dsp:cNvPr id="0" name=""/>
        <dsp:cNvSpPr/>
      </dsp:nvSpPr>
      <dsp:spPr>
        <a:xfrm>
          <a:off x="11077343" y="871321"/>
          <a:ext cx="3241837" cy="988364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</a:p>
      </dsp:txBody>
      <dsp:txXfrm>
        <a:off x="11077343" y="871321"/>
        <a:ext cx="3241837" cy="988364"/>
      </dsp:txXfrm>
    </dsp:sp>
    <dsp:sp modelId="{26C5888F-C1D8-497A-8D3B-4D548C0CED3B}">
      <dsp:nvSpPr>
        <dsp:cNvPr id="0" name=""/>
        <dsp:cNvSpPr/>
      </dsp:nvSpPr>
      <dsp:spPr>
        <a:xfrm>
          <a:off x="11077343" y="2106778"/>
          <a:ext cx="3241837" cy="9883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</a:p>
      </dsp:txBody>
      <dsp:txXfrm>
        <a:off x="11077343" y="2106778"/>
        <a:ext cx="3241837" cy="988364"/>
      </dsp:txXfrm>
    </dsp:sp>
    <dsp:sp modelId="{B28E3AA1-7033-3743-9710-8519320B17EF}">
      <dsp:nvSpPr>
        <dsp:cNvPr id="0" name=""/>
        <dsp:cNvSpPr/>
      </dsp:nvSpPr>
      <dsp:spPr>
        <a:xfrm>
          <a:off x="11077343" y="3342234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sp:txBody>
      <dsp:txXfrm>
        <a:off x="11077343" y="3342234"/>
        <a:ext cx="3241837" cy="98836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6BC894-58C1-1247-897B-B2F7857EAA9C}">
      <dsp:nvSpPr>
        <dsp:cNvPr id="0" name=""/>
        <dsp:cNvSpPr/>
      </dsp:nvSpPr>
      <dsp:spPr>
        <a:xfrm>
          <a:off x="8468564" y="4951564"/>
          <a:ext cx="977846" cy="31535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88923" y="0"/>
              </a:lnTo>
              <a:lnTo>
                <a:pt x="488923" y="3153553"/>
              </a:lnTo>
              <a:lnTo>
                <a:pt x="977846" y="315355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8BE26B-E31F-084C-BBE2-C3E4B65A3C5F}">
      <dsp:nvSpPr>
        <dsp:cNvPr id="0" name=""/>
        <dsp:cNvSpPr/>
      </dsp:nvSpPr>
      <dsp:spPr>
        <a:xfrm>
          <a:off x="14335641" y="6002748"/>
          <a:ext cx="977846" cy="1051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88923" y="0"/>
              </a:lnTo>
              <a:lnTo>
                <a:pt x="488923" y="1051184"/>
              </a:lnTo>
              <a:lnTo>
                <a:pt x="977846" y="105118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A47D28-6F7F-8247-AD04-C10E7BF5758E}">
      <dsp:nvSpPr>
        <dsp:cNvPr id="0" name=""/>
        <dsp:cNvSpPr/>
      </dsp:nvSpPr>
      <dsp:spPr>
        <a:xfrm>
          <a:off x="14335641" y="4951564"/>
          <a:ext cx="977846" cy="1051184"/>
        </a:xfrm>
        <a:custGeom>
          <a:avLst/>
          <a:gdLst/>
          <a:ahLst/>
          <a:cxnLst/>
          <a:rect l="0" t="0" r="0" b="0"/>
          <a:pathLst>
            <a:path>
              <a:moveTo>
                <a:pt x="0" y="1051184"/>
              </a:moveTo>
              <a:lnTo>
                <a:pt x="488923" y="1051184"/>
              </a:lnTo>
              <a:lnTo>
                <a:pt x="488923" y="0"/>
              </a:lnTo>
              <a:lnTo>
                <a:pt x="977846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7A9D21-780E-9740-A6BD-0869C4938716}">
      <dsp:nvSpPr>
        <dsp:cNvPr id="0" name=""/>
        <dsp:cNvSpPr/>
      </dsp:nvSpPr>
      <dsp:spPr>
        <a:xfrm>
          <a:off x="8468564" y="4951564"/>
          <a:ext cx="977846" cy="1051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88923" y="0"/>
              </a:lnTo>
              <a:lnTo>
                <a:pt x="488923" y="1051184"/>
              </a:lnTo>
              <a:lnTo>
                <a:pt x="977846" y="105118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FC0868-707F-E245-8F4B-AF3B81C72BD1}">
      <dsp:nvSpPr>
        <dsp:cNvPr id="0" name=""/>
        <dsp:cNvSpPr/>
      </dsp:nvSpPr>
      <dsp:spPr>
        <a:xfrm>
          <a:off x="14335641" y="1798010"/>
          <a:ext cx="977846" cy="1051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88923" y="0"/>
              </a:lnTo>
              <a:lnTo>
                <a:pt x="488923" y="1051184"/>
              </a:lnTo>
              <a:lnTo>
                <a:pt x="977846" y="105118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6993D3-CD52-EB45-AEEB-06F4902A2130}">
      <dsp:nvSpPr>
        <dsp:cNvPr id="0" name=""/>
        <dsp:cNvSpPr/>
      </dsp:nvSpPr>
      <dsp:spPr>
        <a:xfrm>
          <a:off x="14335641" y="746825"/>
          <a:ext cx="1007377" cy="1051184"/>
        </a:xfrm>
        <a:custGeom>
          <a:avLst/>
          <a:gdLst/>
          <a:ahLst/>
          <a:cxnLst/>
          <a:rect l="0" t="0" r="0" b="0"/>
          <a:pathLst>
            <a:path>
              <a:moveTo>
                <a:pt x="0" y="1051184"/>
              </a:moveTo>
              <a:lnTo>
                <a:pt x="518454" y="1051184"/>
              </a:lnTo>
              <a:lnTo>
                <a:pt x="518454" y="0"/>
              </a:lnTo>
              <a:lnTo>
                <a:pt x="100737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9E1DD-2920-7049-A89D-31A24ABBCFD9}">
      <dsp:nvSpPr>
        <dsp:cNvPr id="0" name=""/>
        <dsp:cNvSpPr/>
      </dsp:nvSpPr>
      <dsp:spPr>
        <a:xfrm>
          <a:off x="8468564" y="1798010"/>
          <a:ext cx="977846" cy="3153553"/>
        </a:xfrm>
        <a:custGeom>
          <a:avLst/>
          <a:gdLst/>
          <a:ahLst/>
          <a:cxnLst/>
          <a:rect l="0" t="0" r="0" b="0"/>
          <a:pathLst>
            <a:path>
              <a:moveTo>
                <a:pt x="0" y="3153553"/>
              </a:moveTo>
              <a:lnTo>
                <a:pt x="488923" y="3153553"/>
              </a:lnTo>
              <a:lnTo>
                <a:pt x="488923" y="0"/>
              </a:lnTo>
              <a:lnTo>
                <a:pt x="977846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89DE9C-20BC-BF4B-8633-C7B38A5F1FD2}">
      <dsp:nvSpPr>
        <dsp:cNvPr id="0" name=""/>
        <dsp:cNvSpPr/>
      </dsp:nvSpPr>
      <dsp:spPr>
        <a:xfrm>
          <a:off x="3638102" y="4205956"/>
          <a:ext cx="4830462" cy="14912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0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60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</a:p>
      </dsp:txBody>
      <dsp:txXfrm>
        <a:off x="3638102" y="4205956"/>
        <a:ext cx="4830462" cy="1491215"/>
      </dsp:txXfrm>
    </dsp:sp>
    <dsp:sp modelId="{3673D552-6FBB-8140-8027-7F3FA097CA49}">
      <dsp:nvSpPr>
        <dsp:cNvPr id="0" name=""/>
        <dsp:cNvSpPr/>
      </dsp:nvSpPr>
      <dsp:spPr>
        <a:xfrm>
          <a:off x="9446410" y="1052402"/>
          <a:ext cx="4889230" cy="14912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0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</a:p>
      </dsp:txBody>
      <dsp:txXfrm>
        <a:off x="9446410" y="1052402"/>
        <a:ext cx="4889230" cy="1491215"/>
      </dsp:txXfrm>
    </dsp:sp>
    <dsp:sp modelId="{CA66576F-6744-A44E-8EE8-FEF624E520D1}">
      <dsp:nvSpPr>
        <dsp:cNvPr id="0" name=""/>
        <dsp:cNvSpPr/>
      </dsp:nvSpPr>
      <dsp:spPr>
        <a:xfrm>
          <a:off x="15343018" y="1218"/>
          <a:ext cx="4889230" cy="14912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0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</a:t>
          </a:r>
        </a:p>
      </dsp:txBody>
      <dsp:txXfrm>
        <a:off x="15343018" y="1218"/>
        <a:ext cx="4889230" cy="1491215"/>
      </dsp:txXfrm>
    </dsp:sp>
    <dsp:sp modelId="{EE054630-69A0-5042-A8FC-E4EF38743790}">
      <dsp:nvSpPr>
        <dsp:cNvPr id="0" name=""/>
        <dsp:cNvSpPr/>
      </dsp:nvSpPr>
      <dsp:spPr>
        <a:xfrm>
          <a:off x="15313487" y="2103587"/>
          <a:ext cx="4889230" cy="14912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0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</a:t>
          </a:r>
        </a:p>
      </dsp:txBody>
      <dsp:txXfrm>
        <a:off x="15313487" y="2103587"/>
        <a:ext cx="4889230" cy="1491215"/>
      </dsp:txXfrm>
    </dsp:sp>
    <dsp:sp modelId="{AFA423FA-E06F-2741-BF05-087247B4410A}">
      <dsp:nvSpPr>
        <dsp:cNvPr id="0" name=""/>
        <dsp:cNvSpPr/>
      </dsp:nvSpPr>
      <dsp:spPr>
        <a:xfrm>
          <a:off x="9446410" y="5257141"/>
          <a:ext cx="4889230" cy="14912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0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</a:p>
      </dsp:txBody>
      <dsp:txXfrm>
        <a:off x="9446410" y="5257141"/>
        <a:ext cx="4889230" cy="1491215"/>
      </dsp:txXfrm>
    </dsp:sp>
    <dsp:sp modelId="{D82AD864-0665-B44F-B67C-EAF69A826D12}">
      <dsp:nvSpPr>
        <dsp:cNvPr id="0" name=""/>
        <dsp:cNvSpPr/>
      </dsp:nvSpPr>
      <dsp:spPr>
        <a:xfrm>
          <a:off x="15313487" y="4205956"/>
          <a:ext cx="4889230" cy="14912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哲学的贫困</a:t>
          </a:r>
        </a:p>
      </dsp:txBody>
      <dsp:txXfrm>
        <a:off x="15313487" y="4205956"/>
        <a:ext cx="4889230" cy="1491215"/>
      </dsp:txXfrm>
    </dsp:sp>
    <dsp:sp modelId="{2D43BA65-89F3-E642-B6AE-D89D46CAA845}">
      <dsp:nvSpPr>
        <dsp:cNvPr id="0" name=""/>
        <dsp:cNvSpPr/>
      </dsp:nvSpPr>
      <dsp:spPr>
        <a:xfrm>
          <a:off x="15313487" y="6308325"/>
          <a:ext cx="4889230" cy="14912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共产党宣言</a:t>
          </a:r>
        </a:p>
      </dsp:txBody>
      <dsp:txXfrm>
        <a:off x="15313487" y="6308325"/>
        <a:ext cx="4889230" cy="1491215"/>
      </dsp:txXfrm>
    </dsp:sp>
    <dsp:sp modelId="{B1102AA4-A026-3F45-9B33-2F07622E62FB}">
      <dsp:nvSpPr>
        <dsp:cNvPr id="0" name=""/>
        <dsp:cNvSpPr/>
      </dsp:nvSpPr>
      <dsp:spPr>
        <a:xfrm>
          <a:off x="9446410" y="7359510"/>
          <a:ext cx="4889230" cy="14912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0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sp:txBody>
      <dsp:txXfrm>
        <a:off x="9446410" y="7359510"/>
        <a:ext cx="4889230" cy="1491215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EC962-28DA-6747-B87E-08A93DEA0DF1}">
      <dsp:nvSpPr>
        <dsp:cNvPr id="0" name=""/>
        <dsp:cNvSpPr/>
      </dsp:nvSpPr>
      <dsp:spPr>
        <a:xfrm>
          <a:off x="10428975" y="2600960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4183" y="0"/>
              </a:lnTo>
              <a:lnTo>
                <a:pt x="324183" y="1235456"/>
              </a:lnTo>
              <a:lnTo>
                <a:pt x="648367" y="123545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0718278" y="3183807"/>
        <a:ext cx="69762" cy="69762"/>
      </dsp:txXfrm>
    </dsp:sp>
    <dsp:sp modelId="{85C25F7A-3D30-41DE-BBE7-F1F182E4B989}">
      <dsp:nvSpPr>
        <dsp:cNvPr id="0" name=""/>
        <dsp:cNvSpPr/>
      </dsp:nvSpPr>
      <dsp:spPr>
        <a:xfrm>
          <a:off x="10428975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0736950" y="2584751"/>
        <a:ext cx="32418" cy="32418"/>
      </dsp:txXfrm>
    </dsp:sp>
    <dsp:sp modelId="{AC08A4BA-CF1E-416E-AC1B-499FCA46236C}">
      <dsp:nvSpPr>
        <dsp:cNvPr id="0" name=""/>
        <dsp:cNvSpPr/>
      </dsp:nvSpPr>
      <dsp:spPr>
        <a:xfrm>
          <a:off x="10428975" y="1365504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1235456"/>
              </a:moveTo>
              <a:lnTo>
                <a:pt x="324183" y="1235456"/>
              </a:lnTo>
              <a:lnTo>
                <a:pt x="324183" y="0"/>
              </a:lnTo>
              <a:lnTo>
                <a:pt x="64836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0718278" y="1948351"/>
        <a:ext cx="69762" cy="69762"/>
      </dsp:txXfrm>
    </dsp:sp>
    <dsp:sp modelId="{E8421668-3CBF-4BB7-9016-AB7B780D2FF0}">
      <dsp:nvSpPr>
        <dsp:cNvPr id="0" name=""/>
        <dsp:cNvSpPr/>
      </dsp:nvSpPr>
      <dsp:spPr>
        <a:xfrm>
          <a:off x="6903769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7211744" y="2584751"/>
        <a:ext cx="32418" cy="32418"/>
      </dsp:txXfrm>
    </dsp:sp>
    <dsp:sp modelId="{656A006A-1A54-4195-AB47-ADB4659CBC79}">
      <dsp:nvSpPr>
        <dsp:cNvPr id="0" name=""/>
        <dsp:cNvSpPr/>
      </dsp:nvSpPr>
      <dsp:spPr>
        <a:xfrm rot="16200000">
          <a:off x="5440729" y="1568015"/>
          <a:ext cx="860189" cy="2065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</a:p>
      </dsp:txBody>
      <dsp:txXfrm>
        <a:off x="5440729" y="1568015"/>
        <a:ext cx="860189" cy="2065890"/>
      </dsp:txXfrm>
    </dsp:sp>
    <dsp:sp modelId="{2893070B-6953-4C81-9304-64EA4D15DFAB}">
      <dsp:nvSpPr>
        <dsp:cNvPr id="0" name=""/>
        <dsp:cNvSpPr/>
      </dsp:nvSpPr>
      <dsp:spPr>
        <a:xfrm>
          <a:off x="7552137" y="2106778"/>
          <a:ext cx="2876838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552137" y="2106778"/>
        <a:ext cx="2876838" cy="988364"/>
      </dsp:txXfrm>
    </dsp:sp>
    <dsp:sp modelId="{C8360D41-9A43-428D-AC82-85A5EBD07556}">
      <dsp:nvSpPr>
        <dsp:cNvPr id="0" name=""/>
        <dsp:cNvSpPr/>
      </dsp:nvSpPr>
      <dsp:spPr>
        <a:xfrm>
          <a:off x="11077343" y="871321"/>
          <a:ext cx="3241837" cy="988364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</a:p>
      </dsp:txBody>
      <dsp:txXfrm>
        <a:off x="11077343" y="871321"/>
        <a:ext cx="3241837" cy="988364"/>
      </dsp:txXfrm>
    </dsp:sp>
    <dsp:sp modelId="{26C5888F-C1D8-497A-8D3B-4D548C0CED3B}">
      <dsp:nvSpPr>
        <dsp:cNvPr id="0" name=""/>
        <dsp:cNvSpPr/>
      </dsp:nvSpPr>
      <dsp:spPr>
        <a:xfrm>
          <a:off x="11077343" y="2106778"/>
          <a:ext cx="3241837" cy="988364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</a:p>
      </dsp:txBody>
      <dsp:txXfrm>
        <a:off x="11077343" y="2106778"/>
        <a:ext cx="3241837" cy="988364"/>
      </dsp:txXfrm>
    </dsp:sp>
    <dsp:sp modelId="{B28E3AA1-7033-3743-9710-8519320B17EF}">
      <dsp:nvSpPr>
        <dsp:cNvPr id="0" name=""/>
        <dsp:cNvSpPr/>
      </dsp:nvSpPr>
      <dsp:spPr>
        <a:xfrm>
          <a:off x="11077343" y="3342234"/>
          <a:ext cx="3241837" cy="9883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sp:txBody>
      <dsp:txXfrm>
        <a:off x="11077343" y="3342234"/>
        <a:ext cx="3241837" cy="9883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E9C504-FB4B-4545-8532-2DB2D6AE3D71}">
      <dsp:nvSpPr>
        <dsp:cNvPr id="0" name=""/>
        <dsp:cNvSpPr/>
      </dsp:nvSpPr>
      <dsp:spPr>
        <a:xfrm>
          <a:off x="5786389" y="5512646"/>
          <a:ext cx="955699" cy="28067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77849" y="0"/>
              </a:lnTo>
              <a:lnTo>
                <a:pt x="477849" y="2806783"/>
              </a:lnTo>
              <a:lnTo>
                <a:pt x="955699" y="280678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6190113" y="6841912"/>
        <a:ext cx="148251" cy="148251"/>
      </dsp:txXfrm>
    </dsp:sp>
    <dsp:sp modelId="{2EBBE909-AA2E-544C-A014-DEC5C9991D18}">
      <dsp:nvSpPr>
        <dsp:cNvPr id="0" name=""/>
        <dsp:cNvSpPr/>
      </dsp:nvSpPr>
      <dsp:spPr>
        <a:xfrm>
          <a:off x="17441059" y="6461715"/>
          <a:ext cx="996142" cy="28472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071" y="0"/>
              </a:lnTo>
              <a:lnTo>
                <a:pt x="498071" y="2847206"/>
              </a:lnTo>
              <a:lnTo>
                <a:pt x="996142" y="284720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100" kern="1200"/>
        </a:p>
      </dsp:txBody>
      <dsp:txXfrm>
        <a:off x="17863719" y="7809907"/>
        <a:ext cx="150821" cy="150821"/>
      </dsp:txXfrm>
    </dsp:sp>
    <dsp:sp modelId="{27D6C5F9-42C0-264C-A5D8-22420D4E82EA}">
      <dsp:nvSpPr>
        <dsp:cNvPr id="0" name=""/>
        <dsp:cNvSpPr/>
      </dsp:nvSpPr>
      <dsp:spPr>
        <a:xfrm>
          <a:off x="17441059" y="6461715"/>
          <a:ext cx="996142" cy="949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071" y="0"/>
              </a:lnTo>
              <a:lnTo>
                <a:pt x="498071" y="949068"/>
              </a:lnTo>
              <a:lnTo>
                <a:pt x="996142" y="94906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7904733" y="6901852"/>
        <a:ext cx="68793" cy="68793"/>
      </dsp:txXfrm>
    </dsp:sp>
    <dsp:sp modelId="{25D4424C-7C91-9D48-AD46-40F6F7864D8E}">
      <dsp:nvSpPr>
        <dsp:cNvPr id="0" name=""/>
        <dsp:cNvSpPr/>
      </dsp:nvSpPr>
      <dsp:spPr>
        <a:xfrm>
          <a:off x="17441059" y="5512646"/>
          <a:ext cx="996142" cy="949068"/>
        </a:xfrm>
        <a:custGeom>
          <a:avLst/>
          <a:gdLst/>
          <a:ahLst/>
          <a:cxnLst/>
          <a:rect l="0" t="0" r="0" b="0"/>
          <a:pathLst>
            <a:path>
              <a:moveTo>
                <a:pt x="0" y="949068"/>
              </a:moveTo>
              <a:lnTo>
                <a:pt x="498071" y="949068"/>
              </a:lnTo>
              <a:lnTo>
                <a:pt x="498071" y="0"/>
              </a:lnTo>
              <a:lnTo>
                <a:pt x="99614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7904733" y="5952783"/>
        <a:ext cx="68793" cy="68793"/>
      </dsp:txXfrm>
    </dsp:sp>
    <dsp:sp modelId="{E918BA9D-A0F9-F744-BE74-CAA1286261E3}">
      <dsp:nvSpPr>
        <dsp:cNvPr id="0" name=""/>
        <dsp:cNvSpPr/>
      </dsp:nvSpPr>
      <dsp:spPr>
        <a:xfrm>
          <a:off x="17441059" y="3614508"/>
          <a:ext cx="996142" cy="2847206"/>
        </a:xfrm>
        <a:custGeom>
          <a:avLst/>
          <a:gdLst/>
          <a:ahLst/>
          <a:cxnLst/>
          <a:rect l="0" t="0" r="0" b="0"/>
          <a:pathLst>
            <a:path>
              <a:moveTo>
                <a:pt x="0" y="2847206"/>
              </a:moveTo>
              <a:lnTo>
                <a:pt x="498071" y="2847206"/>
              </a:lnTo>
              <a:lnTo>
                <a:pt x="498071" y="0"/>
              </a:lnTo>
              <a:lnTo>
                <a:pt x="99614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100" kern="1200"/>
        </a:p>
      </dsp:txBody>
      <dsp:txXfrm>
        <a:off x="17863719" y="4962701"/>
        <a:ext cx="150821" cy="150821"/>
      </dsp:txXfrm>
    </dsp:sp>
    <dsp:sp modelId="{006AA914-0667-48C7-91ED-77947128B337}">
      <dsp:nvSpPr>
        <dsp:cNvPr id="0" name=""/>
        <dsp:cNvSpPr/>
      </dsp:nvSpPr>
      <dsp:spPr>
        <a:xfrm>
          <a:off x="5786389" y="5512646"/>
          <a:ext cx="996142" cy="949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071" y="0"/>
              </a:lnTo>
              <a:lnTo>
                <a:pt x="498071" y="949068"/>
              </a:lnTo>
              <a:lnTo>
                <a:pt x="996142" y="94906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6250064" y="5952783"/>
        <a:ext cx="68793" cy="68793"/>
      </dsp:txXfrm>
    </dsp:sp>
    <dsp:sp modelId="{B4DEC962-28DA-6747-B87E-08A93DEA0DF1}">
      <dsp:nvSpPr>
        <dsp:cNvPr id="0" name=""/>
        <dsp:cNvSpPr/>
      </dsp:nvSpPr>
      <dsp:spPr>
        <a:xfrm>
          <a:off x="11202467" y="2665439"/>
          <a:ext cx="996142" cy="18981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071" y="0"/>
              </a:lnTo>
              <a:lnTo>
                <a:pt x="498071" y="1898137"/>
              </a:lnTo>
              <a:lnTo>
                <a:pt x="996142" y="189813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800" kern="1200"/>
        </a:p>
      </dsp:txBody>
      <dsp:txXfrm>
        <a:off x="11646947" y="3560917"/>
        <a:ext cx="107182" cy="107182"/>
      </dsp:txXfrm>
    </dsp:sp>
    <dsp:sp modelId="{85C25F7A-3D30-41DE-BBE7-F1F182E4B989}">
      <dsp:nvSpPr>
        <dsp:cNvPr id="0" name=""/>
        <dsp:cNvSpPr/>
      </dsp:nvSpPr>
      <dsp:spPr>
        <a:xfrm>
          <a:off x="11202467" y="2619719"/>
          <a:ext cx="9961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96142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1675634" y="2640536"/>
        <a:ext cx="49807" cy="49807"/>
      </dsp:txXfrm>
    </dsp:sp>
    <dsp:sp modelId="{AC08A4BA-CF1E-416E-AC1B-499FCA46236C}">
      <dsp:nvSpPr>
        <dsp:cNvPr id="0" name=""/>
        <dsp:cNvSpPr/>
      </dsp:nvSpPr>
      <dsp:spPr>
        <a:xfrm>
          <a:off x="11202467" y="767302"/>
          <a:ext cx="996142" cy="1898137"/>
        </a:xfrm>
        <a:custGeom>
          <a:avLst/>
          <a:gdLst/>
          <a:ahLst/>
          <a:cxnLst/>
          <a:rect l="0" t="0" r="0" b="0"/>
          <a:pathLst>
            <a:path>
              <a:moveTo>
                <a:pt x="0" y="1898137"/>
              </a:moveTo>
              <a:lnTo>
                <a:pt x="498071" y="1898137"/>
              </a:lnTo>
              <a:lnTo>
                <a:pt x="498071" y="0"/>
              </a:lnTo>
              <a:lnTo>
                <a:pt x="99614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1646947" y="1662779"/>
        <a:ext cx="107182" cy="107182"/>
      </dsp:txXfrm>
    </dsp:sp>
    <dsp:sp modelId="{E8421668-3CBF-4BB7-9016-AB7B780D2FF0}">
      <dsp:nvSpPr>
        <dsp:cNvPr id="0" name=""/>
        <dsp:cNvSpPr/>
      </dsp:nvSpPr>
      <dsp:spPr>
        <a:xfrm>
          <a:off x="5786389" y="2665439"/>
          <a:ext cx="996142" cy="2847206"/>
        </a:xfrm>
        <a:custGeom>
          <a:avLst/>
          <a:gdLst/>
          <a:ahLst/>
          <a:cxnLst/>
          <a:rect l="0" t="0" r="0" b="0"/>
          <a:pathLst>
            <a:path>
              <a:moveTo>
                <a:pt x="0" y="2847206"/>
              </a:moveTo>
              <a:lnTo>
                <a:pt x="498071" y="2847206"/>
              </a:lnTo>
              <a:lnTo>
                <a:pt x="498071" y="0"/>
              </a:lnTo>
              <a:lnTo>
                <a:pt x="99614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6209050" y="4013632"/>
        <a:ext cx="150821" cy="150821"/>
      </dsp:txXfrm>
    </dsp:sp>
    <dsp:sp modelId="{656A006A-1A54-4195-AB47-ADB4659CBC79}">
      <dsp:nvSpPr>
        <dsp:cNvPr id="0" name=""/>
        <dsp:cNvSpPr/>
      </dsp:nvSpPr>
      <dsp:spPr>
        <a:xfrm rot="16200000">
          <a:off x="3538595" y="3925643"/>
          <a:ext cx="1321583" cy="31740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</a:p>
      </dsp:txBody>
      <dsp:txXfrm>
        <a:off x="3538595" y="3925643"/>
        <a:ext cx="1321583" cy="3174004"/>
      </dsp:txXfrm>
    </dsp:sp>
    <dsp:sp modelId="{2893070B-6953-4C81-9304-64EA4D15DFAB}">
      <dsp:nvSpPr>
        <dsp:cNvPr id="0" name=""/>
        <dsp:cNvSpPr/>
      </dsp:nvSpPr>
      <dsp:spPr>
        <a:xfrm>
          <a:off x="6782532" y="1906184"/>
          <a:ext cx="4419934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0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782532" y="1906184"/>
        <a:ext cx="4419934" cy="1518510"/>
      </dsp:txXfrm>
    </dsp:sp>
    <dsp:sp modelId="{C8360D41-9A43-428D-AC82-85A5EBD07556}">
      <dsp:nvSpPr>
        <dsp:cNvPr id="0" name=""/>
        <dsp:cNvSpPr/>
      </dsp:nvSpPr>
      <dsp:spPr>
        <a:xfrm>
          <a:off x="12198609" y="8047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</a:p>
      </dsp:txBody>
      <dsp:txXfrm>
        <a:off x="12198609" y="8047"/>
        <a:ext cx="4980713" cy="1518510"/>
      </dsp:txXfrm>
    </dsp:sp>
    <dsp:sp modelId="{26C5888F-C1D8-497A-8D3B-4D548C0CED3B}">
      <dsp:nvSpPr>
        <dsp:cNvPr id="0" name=""/>
        <dsp:cNvSpPr/>
      </dsp:nvSpPr>
      <dsp:spPr>
        <a:xfrm>
          <a:off x="12198609" y="1906184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</a:p>
      </dsp:txBody>
      <dsp:txXfrm>
        <a:off x="12198609" y="1906184"/>
        <a:ext cx="4980713" cy="1518510"/>
      </dsp:txXfrm>
    </dsp:sp>
    <dsp:sp modelId="{B28E3AA1-7033-3743-9710-8519320B17EF}">
      <dsp:nvSpPr>
        <dsp:cNvPr id="0" name=""/>
        <dsp:cNvSpPr/>
      </dsp:nvSpPr>
      <dsp:spPr>
        <a:xfrm>
          <a:off x="12198609" y="3804322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sp:txBody>
      <dsp:txXfrm>
        <a:off x="12198609" y="3804322"/>
        <a:ext cx="4980713" cy="1518510"/>
      </dsp:txXfrm>
    </dsp:sp>
    <dsp:sp modelId="{57ED06FB-63F0-4545-86FC-0E05BD63419F}">
      <dsp:nvSpPr>
        <dsp:cNvPr id="0" name=""/>
        <dsp:cNvSpPr/>
      </dsp:nvSpPr>
      <dsp:spPr>
        <a:xfrm>
          <a:off x="6782532" y="5702460"/>
          <a:ext cx="10658526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40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科学性和革命性的统一：概念</a:t>
          </a:r>
        </a:p>
      </dsp:txBody>
      <dsp:txXfrm>
        <a:off x="6782532" y="5702460"/>
        <a:ext cx="10658526" cy="1518510"/>
      </dsp:txXfrm>
    </dsp:sp>
    <dsp:sp modelId="{021032B0-0B4A-5F4C-9816-513784ADC733}">
      <dsp:nvSpPr>
        <dsp:cNvPr id="0" name=""/>
        <dsp:cNvSpPr/>
      </dsp:nvSpPr>
      <dsp:spPr>
        <a:xfrm>
          <a:off x="18437201" y="2855253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科学内涵</a:t>
          </a:r>
        </a:p>
      </dsp:txBody>
      <dsp:txXfrm>
        <a:off x="18437201" y="2855253"/>
        <a:ext cx="4980713" cy="1518510"/>
      </dsp:txXfrm>
    </dsp:sp>
    <dsp:sp modelId="{7E16A230-4F3A-DA48-A0D6-2513BDFD0688}">
      <dsp:nvSpPr>
        <dsp:cNvPr id="0" name=""/>
        <dsp:cNvSpPr/>
      </dsp:nvSpPr>
      <dsp:spPr>
        <a:xfrm>
          <a:off x="18437201" y="4753391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理论特征</a:t>
          </a:r>
        </a:p>
      </dsp:txBody>
      <dsp:txXfrm>
        <a:off x="18437201" y="4753391"/>
        <a:ext cx="4980713" cy="1518510"/>
      </dsp:txXfrm>
    </dsp:sp>
    <dsp:sp modelId="{F1D80A71-6878-8C4B-831D-8655149CD05C}">
      <dsp:nvSpPr>
        <dsp:cNvPr id="0" name=""/>
        <dsp:cNvSpPr/>
      </dsp:nvSpPr>
      <dsp:spPr>
        <a:xfrm>
          <a:off x="18437201" y="6651528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理论品质</a:t>
          </a:r>
        </a:p>
      </dsp:txBody>
      <dsp:txXfrm>
        <a:off x="18437201" y="6651528"/>
        <a:ext cx="4980713" cy="1518510"/>
      </dsp:txXfrm>
    </dsp:sp>
    <dsp:sp modelId="{A9F51B28-EF09-C74E-8922-10ACF7FF20C0}">
      <dsp:nvSpPr>
        <dsp:cNvPr id="0" name=""/>
        <dsp:cNvSpPr/>
      </dsp:nvSpPr>
      <dsp:spPr>
        <a:xfrm>
          <a:off x="18437201" y="8549666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社会理想</a:t>
          </a:r>
        </a:p>
      </dsp:txBody>
      <dsp:txXfrm>
        <a:off x="18437201" y="8549666"/>
        <a:ext cx="4980713" cy="1518510"/>
      </dsp:txXfrm>
    </dsp:sp>
    <dsp:sp modelId="{17655575-1302-4297-844B-C83B2862725B}">
      <dsp:nvSpPr>
        <dsp:cNvPr id="0" name=""/>
        <dsp:cNvSpPr/>
      </dsp:nvSpPr>
      <dsp:spPr>
        <a:xfrm>
          <a:off x="6742089" y="7560175"/>
          <a:ext cx="8178480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40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学习马克思主义</a:t>
          </a:r>
        </a:p>
      </dsp:txBody>
      <dsp:txXfrm>
        <a:off x="6742089" y="7560175"/>
        <a:ext cx="8178480" cy="151851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EC962-28DA-6747-B87E-08A93DEA0DF1}">
      <dsp:nvSpPr>
        <dsp:cNvPr id="0" name=""/>
        <dsp:cNvSpPr/>
      </dsp:nvSpPr>
      <dsp:spPr>
        <a:xfrm>
          <a:off x="10428975" y="2600960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4183" y="0"/>
              </a:lnTo>
              <a:lnTo>
                <a:pt x="324183" y="1235456"/>
              </a:lnTo>
              <a:lnTo>
                <a:pt x="648367" y="123545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0718278" y="3183807"/>
        <a:ext cx="69762" cy="69762"/>
      </dsp:txXfrm>
    </dsp:sp>
    <dsp:sp modelId="{85C25F7A-3D30-41DE-BBE7-F1F182E4B989}">
      <dsp:nvSpPr>
        <dsp:cNvPr id="0" name=""/>
        <dsp:cNvSpPr/>
      </dsp:nvSpPr>
      <dsp:spPr>
        <a:xfrm>
          <a:off x="10428975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0736950" y="2584751"/>
        <a:ext cx="32418" cy="32418"/>
      </dsp:txXfrm>
    </dsp:sp>
    <dsp:sp modelId="{AC08A4BA-CF1E-416E-AC1B-499FCA46236C}">
      <dsp:nvSpPr>
        <dsp:cNvPr id="0" name=""/>
        <dsp:cNvSpPr/>
      </dsp:nvSpPr>
      <dsp:spPr>
        <a:xfrm>
          <a:off x="10428975" y="1365504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1235456"/>
              </a:moveTo>
              <a:lnTo>
                <a:pt x="324183" y="1235456"/>
              </a:lnTo>
              <a:lnTo>
                <a:pt x="324183" y="0"/>
              </a:lnTo>
              <a:lnTo>
                <a:pt x="64836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0718278" y="1948351"/>
        <a:ext cx="69762" cy="69762"/>
      </dsp:txXfrm>
    </dsp:sp>
    <dsp:sp modelId="{E8421668-3CBF-4BB7-9016-AB7B780D2FF0}">
      <dsp:nvSpPr>
        <dsp:cNvPr id="0" name=""/>
        <dsp:cNvSpPr/>
      </dsp:nvSpPr>
      <dsp:spPr>
        <a:xfrm>
          <a:off x="6903769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7211744" y="2584751"/>
        <a:ext cx="32418" cy="32418"/>
      </dsp:txXfrm>
    </dsp:sp>
    <dsp:sp modelId="{656A006A-1A54-4195-AB47-ADB4659CBC79}">
      <dsp:nvSpPr>
        <dsp:cNvPr id="0" name=""/>
        <dsp:cNvSpPr/>
      </dsp:nvSpPr>
      <dsp:spPr>
        <a:xfrm rot="16200000">
          <a:off x="5440729" y="1568015"/>
          <a:ext cx="860189" cy="2065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</a:p>
      </dsp:txBody>
      <dsp:txXfrm>
        <a:off x="5440729" y="1568015"/>
        <a:ext cx="860189" cy="2065890"/>
      </dsp:txXfrm>
    </dsp:sp>
    <dsp:sp modelId="{2893070B-6953-4C81-9304-64EA4D15DFAB}">
      <dsp:nvSpPr>
        <dsp:cNvPr id="0" name=""/>
        <dsp:cNvSpPr/>
      </dsp:nvSpPr>
      <dsp:spPr>
        <a:xfrm>
          <a:off x="7552137" y="2106778"/>
          <a:ext cx="2876838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552137" y="2106778"/>
        <a:ext cx="2876838" cy="988364"/>
      </dsp:txXfrm>
    </dsp:sp>
    <dsp:sp modelId="{C8360D41-9A43-428D-AC82-85A5EBD07556}">
      <dsp:nvSpPr>
        <dsp:cNvPr id="0" name=""/>
        <dsp:cNvSpPr/>
      </dsp:nvSpPr>
      <dsp:spPr>
        <a:xfrm>
          <a:off x="11077343" y="871321"/>
          <a:ext cx="3241837" cy="988364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</a:p>
      </dsp:txBody>
      <dsp:txXfrm>
        <a:off x="11077343" y="871321"/>
        <a:ext cx="3241837" cy="988364"/>
      </dsp:txXfrm>
    </dsp:sp>
    <dsp:sp modelId="{26C5888F-C1D8-497A-8D3B-4D548C0CED3B}">
      <dsp:nvSpPr>
        <dsp:cNvPr id="0" name=""/>
        <dsp:cNvSpPr/>
      </dsp:nvSpPr>
      <dsp:spPr>
        <a:xfrm>
          <a:off x="11077343" y="2106778"/>
          <a:ext cx="3241837" cy="988364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</a:p>
      </dsp:txBody>
      <dsp:txXfrm>
        <a:off x="11077343" y="2106778"/>
        <a:ext cx="3241837" cy="988364"/>
      </dsp:txXfrm>
    </dsp:sp>
    <dsp:sp modelId="{B28E3AA1-7033-3743-9710-8519320B17EF}">
      <dsp:nvSpPr>
        <dsp:cNvPr id="0" name=""/>
        <dsp:cNvSpPr/>
      </dsp:nvSpPr>
      <dsp:spPr>
        <a:xfrm>
          <a:off x="11077343" y="3342234"/>
          <a:ext cx="3241837" cy="9883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sp:txBody>
      <dsp:txXfrm>
        <a:off x="11077343" y="3342234"/>
        <a:ext cx="3241837" cy="98836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042D4A-E91C-7542-AB19-D84E7DEA198A}">
      <dsp:nvSpPr>
        <dsp:cNvPr id="0" name=""/>
        <dsp:cNvSpPr/>
      </dsp:nvSpPr>
      <dsp:spPr>
        <a:xfrm>
          <a:off x="14912752" y="7526340"/>
          <a:ext cx="721016" cy="7750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0508" y="0"/>
              </a:lnTo>
              <a:lnTo>
                <a:pt x="360508" y="775092"/>
              </a:lnTo>
              <a:lnTo>
                <a:pt x="721016" y="77509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87581C-C8E6-8346-82C3-345C3479ACD3}">
      <dsp:nvSpPr>
        <dsp:cNvPr id="0" name=""/>
        <dsp:cNvSpPr/>
      </dsp:nvSpPr>
      <dsp:spPr>
        <a:xfrm>
          <a:off x="14912752" y="6751248"/>
          <a:ext cx="721016" cy="775092"/>
        </a:xfrm>
        <a:custGeom>
          <a:avLst/>
          <a:gdLst/>
          <a:ahLst/>
          <a:cxnLst/>
          <a:rect l="0" t="0" r="0" b="0"/>
          <a:pathLst>
            <a:path>
              <a:moveTo>
                <a:pt x="0" y="775092"/>
              </a:moveTo>
              <a:lnTo>
                <a:pt x="360508" y="775092"/>
              </a:lnTo>
              <a:lnTo>
                <a:pt x="360508" y="0"/>
              </a:lnTo>
              <a:lnTo>
                <a:pt x="721016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6BC894-58C1-1247-897B-B2F7857EAA9C}">
      <dsp:nvSpPr>
        <dsp:cNvPr id="0" name=""/>
        <dsp:cNvSpPr/>
      </dsp:nvSpPr>
      <dsp:spPr>
        <a:xfrm>
          <a:off x="8134264" y="4425972"/>
          <a:ext cx="721016" cy="31003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0508" y="0"/>
              </a:lnTo>
              <a:lnTo>
                <a:pt x="360508" y="3100368"/>
              </a:lnTo>
              <a:lnTo>
                <a:pt x="721016" y="310036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8BE26B-E31F-084C-BBE2-C3E4B65A3C5F}">
      <dsp:nvSpPr>
        <dsp:cNvPr id="0" name=""/>
        <dsp:cNvSpPr/>
      </dsp:nvSpPr>
      <dsp:spPr>
        <a:xfrm>
          <a:off x="14912752" y="4425972"/>
          <a:ext cx="721016" cy="7750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0508" y="0"/>
              </a:lnTo>
              <a:lnTo>
                <a:pt x="360508" y="775092"/>
              </a:lnTo>
              <a:lnTo>
                <a:pt x="721016" y="77509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A47D28-6F7F-8247-AD04-C10E7BF5758E}">
      <dsp:nvSpPr>
        <dsp:cNvPr id="0" name=""/>
        <dsp:cNvSpPr/>
      </dsp:nvSpPr>
      <dsp:spPr>
        <a:xfrm>
          <a:off x="14912752" y="3650879"/>
          <a:ext cx="721016" cy="775092"/>
        </a:xfrm>
        <a:custGeom>
          <a:avLst/>
          <a:gdLst/>
          <a:ahLst/>
          <a:cxnLst/>
          <a:rect l="0" t="0" r="0" b="0"/>
          <a:pathLst>
            <a:path>
              <a:moveTo>
                <a:pt x="0" y="775092"/>
              </a:moveTo>
              <a:lnTo>
                <a:pt x="360508" y="775092"/>
              </a:lnTo>
              <a:lnTo>
                <a:pt x="360508" y="0"/>
              </a:lnTo>
              <a:lnTo>
                <a:pt x="721016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7A9D21-780E-9740-A6BD-0869C4938716}">
      <dsp:nvSpPr>
        <dsp:cNvPr id="0" name=""/>
        <dsp:cNvSpPr/>
      </dsp:nvSpPr>
      <dsp:spPr>
        <a:xfrm>
          <a:off x="8134264" y="4380252"/>
          <a:ext cx="72101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21016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FC0868-707F-E245-8F4B-AF3B81C72BD1}">
      <dsp:nvSpPr>
        <dsp:cNvPr id="0" name=""/>
        <dsp:cNvSpPr/>
      </dsp:nvSpPr>
      <dsp:spPr>
        <a:xfrm>
          <a:off x="14912752" y="1325603"/>
          <a:ext cx="721016" cy="7750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0508" y="0"/>
              </a:lnTo>
              <a:lnTo>
                <a:pt x="360508" y="775092"/>
              </a:lnTo>
              <a:lnTo>
                <a:pt x="721016" y="77509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6993D3-CD52-EB45-AEEB-06F4902A2130}">
      <dsp:nvSpPr>
        <dsp:cNvPr id="0" name=""/>
        <dsp:cNvSpPr/>
      </dsp:nvSpPr>
      <dsp:spPr>
        <a:xfrm>
          <a:off x="14912752" y="550510"/>
          <a:ext cx="742790" cy="775092"/>
        </a:xfrm>
        <a:custGeom>
          <a:avLst/>
          <a:gdLst/>
          <a:ahLst/>
          <a:cxnLst/>
          <a:rect l="0" t="0" r="0" b="0"/>
          <a:pathLst>
            <a:path>
              <a:moveTo>
                <a:pt x="0" y="775092"/>
              </a:moveTo>
              <a:lnTo>
                <a:pt x="382282" y="775092"/>
              </a:lnTo>
              <a:lnTo>
                <a:pt x="382282" y="0"/>
              </a:lnTo>
              <a:lnTo>
                <a:pt x="7427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9E1DD-2920-7049-A89D-31A24ABBCFD9}">
      <dsp:nvSpPr>
        <dsp:cNvPr id="0" name=""/>
        <dsp:cNvSpPr/>
      </dsp:nvSpPr>
      <dsp:spPr>
        <a:xfrm>
          <a:off x="8134264" y="1325603"/>
          <a:ext cx="721016" cy="3100368"/>
        </a:xfrm>
        <a:custGeom>
          <a:avLst/>
          <a:gdLst/>
          <a:ahLst/>
          <a:cxnLst/>
          <a:rect l="0" t="0" r="0" b="0"/>
          <a:pathLst>
            <a:path>
              <a:moveTo>
                <a:pt x="0" y="3100368"/>
              </a:moveTo>
              <a:lnTo>
                <a:pt x="360508" y="3100368"/>
              </a:lnTo>
              <a:lnTo>
                <a:pt x="360508" y="0"/>
              </a:lnTo>
              <a:lnTo>
                <a:pt x="721016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89DE9C-20BC-BF4B-8633-C7B38A5F1FD2}">
      <dsp:nvSpPr>
        <dsp:cNvPr id="0" name=""/>
        <dsp:cNvSpPr/>
      </dsp:nvSpPr>
      <dsp:spPr>
        <a:xfrm>
          <a:off x="2149579" y="3876197"/>
          <a:ext cx="5984685" cy="10995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8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</a:p>
      </dsp:txBody>
      <dsp:txXfrm>
        <a:off x="2149579" y="3876197"/>
        <a:ext cx="5984685" cy="1099549"/>
      </dsp:txXfrm>
    </dsp:sp>
    <dsp:sp modelId="{3673D552-6FBB-8140-8027-7F3FA097CA49}">
      <dsp:nvSpPr>
        <dsp:cNvPr id="0" name=""/>
        <dsp:cNvSpPr/>
      </dsp:nvSpPr>
      <dsp:spPr>
        <a:xfrm>
          <a:off x="8855280" y="775828"/>
          <a:ext cx="6057471" cy="10995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</a:p>
      </dsp:txBody>
      <dsp:txXfrm>
        <a:off x="8855280" y="775828"/>
        <a:ext cx="6057471" cy="1099549"/>
      </dsp:txXfrm>
    </dsp:sp>
    <dsp:sp modelId="{CA66576F-6744-A44E-8EE8-FEF624E520D1}">
      <dsp:nvSpPr>
        <dsp:cNvPr id="0" name=""/>
        <dsp:cNvSpPr/>
      </dsp:nvSpPr>
      <dsp:spPr>
        <a:xfrm>
          <a:off x="15655543" y="736"/>
          <a:ext cx="6057471" cy="10995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</a:t>
          </a:r>
        </a:p>
      </dsp:txBody>
      <dsp:txXfrm>
        <a:off x="15655543" y="736"/>
        <a:ext cx="6057471" cy="1099549"/>
      </dsp:txXfrm>
    </dsp:sp>
    <dsp:sp modelId="{EE054630-69A0-5042-A8FC-E4EF38743790}">
      <dsp:nvSpPr>
        <dsp:cNvPr id="0" name=""/>
        <dsp:cNvSpPr/>
      </dsp:nvSpPr>
      <dsp:spPr>
        <a:xfrm>
          <a:off x="15633768" y="1550920"/>
          <a:ext cx="6057471" cy="10995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</a:t>
          </a:r>
        </a:p>
      </dsp:txBody>
      <dsp:txXfrm>
        <a:off x="15633768" y="1550920"/>
        <a:ext cx="6057471" cy="1099549"/>
      </dsp:txXfrm>
    </dsp:sp>
    <dsp:sp modelId="{AFA423FA-E06F-2741-BF05-087247B4410A}">
      <dsp:nvSpPr>
        <dsp:cNvPr id="0" name=""/>
        <dsp:cNvSpPr/>
      </dsp:nvSpPr>
      <dsp:spPr>
        <a:xfrm>
          <a:off x="8855280" y="3876197"/>
          <a:ext cx="6057471" cy="10995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</a:p>
      </dsp:txBody>
      <dsp:txXfrm>
        <a:off x="8855280" y="3876197"/>
        <a:ext cx="6057471" cy="1099549"/>
      </dsp:txXfrm>
    </dsp:sp>
    <dsp:sp modelId="{D82AD864-0665-B44F-B67C-EAF69A826D12}">
      <dsp:nvSpPr>
        <dsp:cNvPr id="0" name=""/>
        <dsp:cNvSpPr/>
      </dsp:nvSpPr>
      <dsp:spPr>
        <a:xfrm>
          <a:off x="15633768" y="3101105"/>
          <a:ext cx="6057471" cy="10995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哲学的贫困</a:t>
          </a:r>
        </a:p>
      </dsp:txBody>
      <dsp:txXfrm>
        <a:off x="15633768" y="3101105"/>
        <a:ext cx="6057471" cy="1099549"/>
      </dsp:txXfrm>
    </dsp:sp>
    <dsp:sp modelId="{2D43BA65-89F3-E642-B6AE-D89D46CAA845}">
      <dsp:nvSpPr>
        <dsp:cNvPr id="0" name=""/>
        <dsp:cNvSpPr/>
      </dsp:nvSpPr>
      <dsp:spPr>
        <a:xfrm>
          <a:off x="15633768" y="4651289"/>
          <a:ext cx="6057471" cy="10995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共产党宣言</a:t>
          </a:r>
        </a:p>
      </dsp:txBody>
      <dsp:txXfrm>
        <a:off x="15633768" y="4651289"/>
        <a:ext cx="6057471" cy="1099549"/>
      </dsp:txXfrm>
    </dsp:sp>
    <dsp:sp modelId="{B1102AA4-A026-3F45-9B33-2F07622E62FB}">
      <dsp:nvSpPr>
        <dsp:cNvPr id="0" name=""/>
        <dsp:cNvSpPr/>
      </dsp:nvSpPr>
      <dsp:spPr>
        <a:xfrm>
          <a:off x="8855280" y="6976566"/>
          <a:ext cx="6057471" cy="10995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sp:txBody>
      <dsp:txXfrm>
        <a:off x="8855280" y="6976566"/>
        <a:ext cx="6057471" cy="1099549"/>
      </dsp:txXfrm>
    </dsp:sp>
    <dsp:sp modelId="{9238E785-6EB5-9649-8D7D-3BF4093DBB7C}">
      <dsp:nvSpPr>
        <dsp:cNvPr id="0" name=""/>
        <dsp:cNvSpPr/>
      </dsp:nvSpPr>
      <dsp:spPr>
        <a:xfrm>
          <a:off x="15633768" y="6201473"/>
          <a:ext cx="6057471" cy="10995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列宁</a:t>
          </a:r>
        </a:p>
      </dsp:txBody>
      <dsp:txXfrm>
        <a:off x="15633768" y="6201473"/>
        <a:ext cx="6057471" cy="1099549"/>
      </dsp:txXfrm>
    </dsp:sp>
    <dsp:sp modelId="{30078802-D220-1245-9D8B-CC83514ACA46}">
      <dsp:nvSpPr>
        <dsp:cNvPr id="0" name=""/>
        <dsp:cNvSpPr/>
      </dsp:nvSpPr>
      <dsp:spPr>
        <a:xfrm>
          <a:off x="15633768" y="7751658"/>
          <a:ext cx="6057471" cy="10995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马克思主义中国化</a:t>
          </a:r>
        </a:p>
      </dsp:txBody>
      <dsp:txXfrm>
        <a:off x="15633768" y="7751658"/>
        <a:ext cx="6057471" cy="1099549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E9C504-FB4B-4545-8532-2DB2D6AE3D71}">
      <dsp:nvSpPr>
        <dsp:cNvPr id="0" name=""/>
        <dsp:cNvSpPr/>
      </dsp:nvSpPr>
      <dsp:spPr>
        <a:xfrm>
          <a:off x="5786389" y="5512646"/>
          <a:ext cx="955699" cy="28067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77849" y="0"/>
              </a:lnTo>
              <a:lnTo>
                <a:pt x="477849" y="2806783"/>
              </a:lnTo>
              <a:lnTo>
                <a:pt x="955699" y="280678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6190113" y="6841912"/>
        <a:ext cx="148251" cy="148251"/>
      </dsp:txXfrm>
    </dsp:sp>
    <dsp:sp modelId="{2EBBE909-AA2E-544C-A014-DEC5C9991D18}">
      <dsp:nvSpPr>
        <dsp:cNvPr id="0" name=""/>
        <dsp:cNvSpPr/>
      </dsp:nvSpPr>
      <dsp:spPr>
        <a:xfrm>
          <a:off x="17441059" y="6461715"/>
          <a:ext cx="996142" cy="28472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071" y="0"/>
              </a:lnTo>
              <a:lnTo>
                <a:pt x="498071" y="2847206"/>
              </a:lnTo>
              <a:lnTo>
                <a:pt x="996142" y="284720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100" kern="1200"/>
        </a:p>
      </dsp:txBody>
      <dsp:txXfrm>
        <a:off x="17863719" y="7809907"/>
        <a:ext cx="150821" cy="150821"/>
      </dsp:txXfrm>
    </dsp:sp>
    <dsp:sp modelId="{27D6C5F9-42C0-264C-A5D8-22420D4E82EA}">
      <dsp:nvSpPr>
        <dsp:cNvPr id="0" name=""/>
        <dsp:cNvSpPr/>
      </dsp:nvSpPr>
      <dsp:spPr>
        <a:xfrm>
          <a:off x="17441059" y="6461715"/>
          <a:ext cx="996142" cy="949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071" y="0"/>
              </a:lnTo>
              <a:lnTo>
                <a:pt x="498071" y="949068"/>
              </a:lnTo>
              <a:lnTo>
                <a:pt x="996142" y="94906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7904733" y="6901852"/>
        <a:ext cx="68793" cy="68793"/>
      </dsp:txXfrm>
    </dsp:sp>
    <dsp:sp modelId="{25D4424C-7C91-9D48-AD46-40F6F7864D8E}">
      <dsp:nvSpPr>
        <dsp:cNvPr id="0" name=""/>
        <dsp:cNvSpPr/>
      </dsp:nvSpPr>
      <dsp:spPr>
        <a:xfrm>
          <a:off x="17441059" y="5512646"/>
          <a:ext cx="996142" cy="949068"/>
        </a:xfrm>
        <a:custGeom>
          <a:avLst/>
          <a:gdLst/>
          <a:ahLst/>
          <a:cxnLst/>
          <a:rect l="0" t="0" r="0" b="0"/>
          <a:pathLst>
            <a:path>
              <a:moveTo>
                <a:pt x="0" y="949068"/>
              </a:moveTo>
              <a:lnTo>
                <a:pt x="498071" y="949068"/>
              </a:lnTo>
              <a:lnTo>
                <a:pt x="498071" y="0"/>
              </a:lnTo>
              <a:lnTo>
                <a:pt x="99614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7904733" y="5952783"/>
        <a:ext cx="68793" cy="68793"/>
      </dsp:txXfrm>
    </dsp:sp>
    <dsp:sp modelId="{E918BA9D-A0F9-F744-BE74-CAA1286261E3}">
      <dsp:nvSpPr>
        <dsp:cNvPr id="0" name=""/>
        <dsp:cNvSpPr/>
      </dsp:nvSpPr>
      <dsp:spPr>
        <a:xfrm>
          <a:off x="17441059" y="3614508"/>
          <a:ext cx="996142" cy="2847206"/>
        </a:xfrm>
        <a:custGeom>
          <a:avLst/>
          <a:gdLst/>
          <a:ahLst/>
          <a:cxnLst/>
          <a:rect l="0" t="0" r="0" b="0"/>
          <a:pathLst>
            <a:path>
              <a:moveTo>
                <a:pt x="0" y="2847206"/>
              </a:moveTo>
              <a:lnTo>
                <a:pt x="498071" y="2847206"/>
              </a:lnTo>
              <a:lnTo>
                <a:pt x="498071" y="0"/>
              </a:lnTo>
              <a:lnTo>
                <a:pt x="99614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100" kern="1200"/>
        </a:p>
      </dsp:txBody>
      <dsp:txXfrm>
        <a:off x="17863719" y="4962701"/>
        <a:ext cx="150821" cy="150821"/>
      </dsp:txXfrm>
    </dsp:sp>
    <dsp:sp modelId="{006AA914-0667-48C7-91ED-77947128B337}">
      <dsp:nvSpPr>
        <dsp:cNvPr id="0" name=""/>
        <dsp:cNvSpPr/>
      </dsp:nvSpPr>
      <dsp:spPr>
        <a:xfrm>
          <a:off x="5786389" y="5512646"/>
          <a:ext cx="996142" cy="949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071" y="0"/>
              </a:lnTo>
              <a:lnTo>
                <a:pt x="498071" y="949068"/>
              </a:lnTo>
              <a:lnTo>
                <a:pt x="996142" y="94906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6250064" y="5952783"/>
        <a:ext cx="68793" cy="68793"/>
      </dsp:txXfrm>
    </dsp:sp>
    <dsp:sp modelId="{B4DEC962-28DA-6747-B87E-08A93DEA0DF1}">
      <dsp:nvSpPr>
        <dsp:cNvPr id="0" name=""/>
        <dsp:cNvSpPr/>
      </dsp:nvSpPr>
      <dsp:spPr>
        <a:xfrm>
          <a:off x="11202467" y="2665439"/>
          <a:ext cx="996142" cy="18981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071" y="0"/>
              </a:lnTo>
              <a:lnTo>
                <a:pt x="498071" y="1898137"/>
              </a:lnTo>
              <a:lnTo>
                <a:pt x="996142" y="189813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800" kern="1200"/>
        </a:p>
      </dsp:txBody>
      <dsp:txXfrm>
        <a:off x="11646947" y="3560917"/>
        <a:ext cx="107182" cy="107182"/>
      </dsp:txXfrm>
    </dsp:sp>
    <dsp:sp modelId="{85C25F7A-3D30-41DE-BBE7-F1F182E4B989}">
      <dsp:nvSpPr>
        <dsp:cNvPr id="0" name=""/>
        <dsp:cNvSpPr/>
      </dsp:nvSpPr>
      <dsp:spPr>
        <a:xfrm>
          <a:off x="11202467" y="2619719"/>
          <a:ext cx="9961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96142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1675634" y="2640536"/>
        <a:ext cx="49807" cy="49807"/>
      </dsp:txXfrm>
    </dsp:sp>
    <dsp:sp modelId="{AC08A4BA-CF1E-416E-AC1B-499FCA46236C}">
      <dsp:nvSpPr>
        <dsp:cNvPr id="0" name=""/>
        <dsp:cNvSpPr/>
      </dsp:nvSpPr>
      <dsp:spPr>
        <a:xfrm>
          <a:off x="11202467" y="767302"/>
          <a:ext cx="996142" cy="1898137"/>
        </a:xfrm>
        <a:custGeom>
          <a:avLst/>
          <a:gdLst/>
          <a:ahLst/>
          <a:cxnLst/>
          <a:rect l="0" t="0" r="0" b="0"/>
          <a:pathLst>
            <a:path>
              <a:moveTo>
                <a:pt x="0" y="1898137"/>
              </a:moveTo>
              <a:lnTo>
                <a:pt x="498071" y="1898137"/>
              </a:lnTo>
              <a:lnTo>
                <a:pt x="498071" y="0"/>
              </a:lnTo>
              <a:lnTo>
                <a:pt x="99614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1646947" y="1662779"/>
        <a:ext cx="107182" cy="107182"/>
      </dsp:txXfrm>
    </dsp:sp>
    <dsp:sp modelId="{E8421668-3CBF-4BB7-9016-AB7B780D2FF0}">
      <dsp:nvSpPr>
        <dsp:cNvPr id="0" name=""/>
        <dsp:cNvSpPr/>
      </dsp:nvSpPr>
      <dsp:spPr>
        <a:xfrm>
          <a:off x="5786389" y="2665439"/>
          <a:ext cx="996142" cy="2847206"/>
        </a:xfrm>
        <a:custGeom>
          <a:avLst/>
          <a:gdLst/>
          <a:ahLst/>
          <a:cxnLst/>
          <a:rect l="0" t="0" r="0" b="0"/>
          <a:pathLst>
            <a:path>
              <a:moveTo>
                <a:pt x="0" y="2847206"/>
              </a:moveTo>
              <a:lnTo>
                <a:pt x="498071" y="2847206"/>
              </a:lnTo>
              <a:lnTo>
                <a:pt x="498071" y="0"/>
              </a:lnTo>
              <a:lnTo>
                <a:pt x="99614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6209050" y="4013632"/>
        <a:ext cx="150821" cy="150821"/>
      </dsp:txXfrm>
    </dsp:sp>
    <dsp:sp modelId="{656A006A-1A54-4195-AB47-ADB4659CBC79}">
      <dsp:nvSpPr>
        <dsp:cNvPr id="0" name=""/>
        <dsp:cNvSpPr/>
      </dsp:nvSpPr>
      <dsp:spPr>
        <a:xfrm rot="16200000">
          <a:off x="3538595" y="3925643"/>
          <a:ext cx="1321583" cy="31740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</a:p>
      </dsp:txBody>
      <dsp:txXfrm>
        <a:off x="3538595" y="3925643"/>
        <a:ext cx="1321583" cy="3174004"/>
      </dsp:txXfrm>
    </dsp:sp>
    <dsp:sp modelId="{2893070B-6953-4C81-9304-64EA4D15DFAB}">
      <dsp:nvSpPr>
        <dsp:cNvPr id="0" name=""/>
        <dsp:cNvSpPr/>
      </dsp:nvSpPr>
      <dsp:spPr>
        <a:xfrm>
          <a:off x="6782532" y="1906184"/>
          <a:ext cx="4419934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0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782532" y="1906184"/>
        <a:ext cx="4419934" cy="1518510"/>
      </dsp:txXfrm>
    </dsp:sp>
    <dsp:sp modelId="{C8360D41-9A43-428D-AC82-85A5EBD07556}">
      <dsp:nvSpPr>
        <dsp:cNvPr id="0" name=""/>
        <dsp:cNvSpPr/>
      </dsp:nvSpPr>
      <dsp:spPr>
        <a:xfrm>
          <a:off x="12198609" y="8047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</a:p>
      </dsp:txBody>
      <dsp:txXfrm>
        <a:off x="12198609" y="8047"/>
        <a:ext cx="4980713" cy="1518510"/>
      </dsp:txXfrm>
    </dsp:sp>
    <dsp:sp modelId="{26C5888F-C1D8-497A-8D3B-4D548C0CED3B}">
      <dsp:nvSpPr>
        <dsp:cNvPr id="0" name=""/>
        <dsp:cNvSpPr/>
      </dsp:nvSpPr>
      <dsp:spPr>
        <a:xfrm>
          <a:off x="12198609" y="1906184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</a:p>
      </dsp:txBody>
      <dsp:txXfrm>
        <a:off x="12198609" y="1906184"/>
        <a:ext cx="4980713" cy="1518510"/>
      </dsp:txXfrm>
    </dsp:sp>
    <dsp:sp modelId="{B28E3AA1-7033-3743-9710-8519320B17EF}">
      <dsp:nvSpPr>
        <dsp:cNvPr id="0" name=""/>
        <dsp:cNvSpPr/>
      </dsp:nvSpPr>
      <dsp:spPr>
        <a:xfrm>
          <a:off x="12198609" y="3804322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sp:txBody>
      <dsp:txXfrm>
        <a:off x="12198609" y="3804322"/>
        <a:ext cx="4980713" cy="1518510"/>
      </dsp:txXfrm>
    </dsp:sp>
    <dsp:sp modelId="{57ED06FB-63F0-4545-86FC-0E05BD63419F}">
      <dsp:nvSpPr>
        <dsp:cNvPr id="0" name=""/>
        <dsp:cNvSpPr/>
      </dsp:nvSpPr>
      <dsp:spPr>
        <a:xfrm>
          <a:off x="6782532" y="5702460"/>
          <a:ext cx="10658526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40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科学性和革命性的统一：概念</a:t>
          </a:r>
        </a:p>
      </dsp:txBody>
      <dsp:txXfrm>
        <a:off x="6782532" y="5702460"/>
        <a:ext cx="10658526" cy="1518510"/>
      </dsp:txXfrm>
    </dsp:sp>
    <dsp:sp modelId="{021032B0-0B4A-5F4C-9816-513784ADC733}">
      <dsp:nvSpPr>
        <dsp:cNvPr id="0" name=""/>
        <dsp:cNvSpPr/>
      </dsp:nvSpPr>
      <dsp:spPr>
        <a:xfrm>
          <a:off x="18437201" y="2855253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科学内涵</a:t>
          </a:r>
        </a:p>
      </dsp:txBody>
      <dsp:txXfrm>
        <a:off x="18437201" y="2855253"/>
        <a:ext cx="4980713" cy="1518510"/>
      </dsp:txXfrm>
    </dsp:sp>
    <dsp:sp modelId="{7E16A230-4F3A-DA48-A0D6-2513BDFD0688}">
      <dsp:nvSpPr>
        <dsp:cNvPr id="0" name=""/>
        <dsp:cNvSpPr/>
      </dsp:nvSpPr>
      <dsp:spPr>
        <a:xfrm>
          <a:off x="18437201" y="4753391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理论特征</a:t>
          </a:r>
        </a:p>
      </dsp:txBody>
      <dsp:txXfrm>
        <a:off x="18437201" y="4753391"/>
        <a:ext cx="4980713" cy="1518510"/>
      </dsp:txXfrm>
    </dsp:sp>
    <dsp:sp modelId="{F1D80A71-6878-8C4B-831D-8655149CD05C}">
      <dsp:nvSpPr>
        <dsp:cNvPr id="0" name=""/>
        <dsp:cNvSpPr/>
      </dsp:nvSpPr>
      <dsp:spPr>
        <a:xfrm>
          <a:off x="18437201" y="6651528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理论品质</a:t>
          </a:r>
        </a:p>
      </dsp:txBody>
      <dsp:txXfrm>
        <a:off x="18437201" y="6651528"/>
        <a:ext cx="4980713" cy="1518510"/>
      </dsp:txXfrm>
    </dsp:sp>
    <dsp:sp modelId="{A9F51B28-EF09-C74E-8922-10ACF7FF20C0}">
      <dsp:nvSpPr>
        <dsp:cNvPr id="0" name=""/>
        <dsp:cNvSpPr/>
      </dsp:nvSpPr>
      <dsp:spPr>
        <a:xfrm>
          <a:off x="18437201" y="8549666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社会理想</a:t>
          </a:r>
        </a:p>
      </dsp:txBody>
      <dsp:txXfrm>
        <a:off x="18437201" y="8549666"/>
        <a:ext cx="4980713" cy="1518510"/>
      </dsp:txXfrm>
    </dsp:sp>
    <dsp:sp modelId="{17655575-1302-4297-844B-C83B2862725B}">
      <dsp:nvSpPr>
        <dsp:cNvPr id="0" name=""/>
        <dsp:cNvSpPr/>
      </dsp:nvSpPr>
      <dsp:spPr>
        <a:xfrm>
          <a:off x="6742089" y="7560175"/>
          <a:ext cx="8178480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40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学习马克思主义</a:t>
          </a:r>
        </a:p>
      </dsp:txBody>
      <dsp:txXfrm>
        <a:off x="6742089" y="7560175"/>
        <a:ext cx="8178480" cy="151851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061062-10D9-324F-9572-6EE3C9D52697}">
      <dsp:nvSpPr>
        <dsp:cNvPr id="0" name=""/>
        <dsp:cNvSpPr/>
      </dsp:nvSpPr>
      <dsp:spPr>
        <a:xfrm>
          <a:off x="12162606" y="4260871"/>
          <a:ext cx="1068068" cy="34445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34034" y="0"/>
              </a:lnTo>
              <a:lnTo>
                <a:pt x="534034" y="3444520"/>
              </a:lnTo>
              <a:lnTo>
                <a:pt x="1068068" y="34445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0544B0-1D04-E44A-997A-15C7126DA21C}">
      <dsp:nvSpPr>
        <dsp:cNvPr id="0" name=""/>
        <dsp:cNvSpPr/>
      </dsp:nvSpPr>
      <dsp:spPr>
        <a:xfrm>
          <a:off x="12162606" y="4260871"/>
          <a:ext cx="1068068" cy="11481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34034" y="0"/>
              </a:lnTo>
              <a:lnTo>
                <a:pt x="534034" y="1148173"/>
              </a:lnTo>
              <a:lnTo>
                <a:pt x="1068068" y="114817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2A3BFB-832B-9E4E-8FAD-606EE62F44E1}">
      <dsp:nvSpPr>
        <dsp:cNvPr id="0" name=""/>
        <dsp:cNvSpPr/>
      </dsp:nvSpPr>
      <dsp:spPr>
        <a:xfrm>
          <a:off x="12162606" y="3112698"/>
          <a:ext cx="1068068" cy="1148173"/>
        </a:xfrm>
        <a:custGeom>
          <a:avLst/>
          <a:gdLst/>
          <a:ahLst/>
          <a:cxnLst/>
          <a:rect l="0" t="0" r="0" b="0"/>
          <a:pathLst>
            <a:path>
              <a:moveTo>
                <a:pt x="0" y="1148173"/>
              </a:moveTo>
              <a:lnTo>
                <a:pt x="534034" y="1148173"/>
              </a:lnTo>
              <a:lnTo>
                <a:pt x="534034" y="0"/>
              </a:lnTo>
              <a:lnTo>
                <a:pt x="106806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DDD9EB-B526-0B41-842A-B521CAF410AF}">
      <dsp:nvSpPr>
        <dsp:cNvPr id="0" name=""/>
        <dsp:cNvSpPr/>
      </dsp:nvSpPr>
      <dsp:spPr>
        <a:xfrm>
          <a:off x="12162606" y="816351"/>
          <a:ext cx="1068068" cy="3444520"/>
        </a:xfrm>
        <a:custGeom>
          <a:avLst/>
          <a:gdLst/>
          <a:ahLst/>
          <a:cxnLst/>
          <a:rect l="0" t="0" r="0" b="0"/>
          <a:pathLst>
            <a:path>
              <a:moveTo>
                <a:pt x="0" y="3444520"/>
              </a:moveTo>
              <a:lnTo>
                <a:pt x="534034" y="3444520"/>
              </a:lnTo>
              <a:lnTo>
                <a:pt x="534034" y="0"/>
              </a:lnTo>
              <a:lnTo>
                <a:pt x="106806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05087C-4042-8F4E-BFD4-19C276C072DB}">
      <dsp:nvSpPr>
        <dsp:cNvPr id="0" name=""/>
        <dsp:cNvSpPr/>
      </dsp:nvSpPr>
      <dsp:spPr>
        <a:xfrm>
          <a:off x="3749432" y="3446469"/>
          <a:ext cx="8413174" cy="16288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40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科学性和革命性的统一：概念</a:t>
          </a:r>
        </a:p>
      </dsp:txBody>
      <dsp:txXfrm>
        <a:off x="3749432" y="3446469"/>
        <a:ext cx="8413174" cy="1628804"/>
      </dsp:txXfrm>
    </dsp:sp>
    <dsp:sp modelId="{4D010449-72EF-9643-8B75-7DBEB9EA235B}">
      <dsp:nvSpPr>
        <dsp:cNvPr id="0" name=""/>
        <dsp:cNvSpPr/>
      </dsp:nvSpPr>
      <dsp:spPr>
        <a:xfrm>
          <a:off x="13230675" y="1948"/>
          <a:ext cx="5340341" cy="162880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科学内涵</a:t>
          </a:r>
        </a:p>
      </dsp:txBody>
      <dsp:txXfrm>
        <a:off x="13230675" y="1948"/>
        <a:ext cx="5340341" cy="1628804"/>
      </dsp:txXfrm>
    </dsp:sp>
    <dsp:sp modelId="{E78C5E19-B22E-BD46-B317-889585A5F709}">
      <dsp:nvSpPr>
        <dsp:cNvPr id="0" name=""/>
        <dsp:cNvSpPr/>
      </dsp:nvSpPr>
      <dsp:spPr>
        <a:xfrm>
          <a:off x="13230675" y="2298295"/>
          <a:ext cx="5340341" cy="16288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理论特征</a:t>
          </a:r>
        </a:p>
      </dsp:txBody>
      <dsp:txXfrm>
        <a:off x="13230675" y="2298295"/>
        <a:ext cx="5340341" cy="1628804"/>
      </dsp:txXfrm>
    </dsp:sp>
    <dsp:sp modelId="{69790609-EE65-8A4E-95E8-4C4DE61DEF76}">
      <dsp:nvSpPr>
        <dsp:cNvPr id="0" name=""/>
        <dsp:cNvSpPr/>
      </dsp:nvSpPr>
      <dsp:spPr>
        <a:xfrm>
          <a:off x="13230675" y="4594642"/>
          <a:ext cx="5340341" cy="16288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理论品质</a:t>
          </a:r>
        </a:p>
      </dsp:txBody>
      <dsp:txXfrm>
        <a:off x="13230675" y="4594642"/>
        <a:ext cx="5340341" cy="1628804"/>
      </dsp:txXfrm>
    </dsp:sp>
    <dsp:sp modelId="{8752B396-263C-AE4C-856A-EEA239A6E7D3}">
      <dsp:nvSpPr>
        <dsp:cNvPr id="0" name=""/>
        <dsp:cNvSpPr/>
      </dsp:nvSpPr>
      <dsp:spPr>
        <a:xfrm>
          <a:off x="13230675" y="6890989"/>
          <a:ext cx="5340341" cy="16288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社会理想</a:t>
          </a:r>
        </a:p>
      </dsp:txBody>
      <dsp:txXfrm>
        <a:off x="13230675" y="6890989"/>
        <a:ext cx="5340341" cy="1628804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061062-10D9-324F-9572-6EE3C9D52697}">
      <dsp:nvSpPr>
        <dsp:cNvPr id="0" name=""/>
        <dsp:cNvSpPr/>
      </dsp:nvSpPr>
      <dsp:spPr>
        <a:xfrm>
          <a:off x="10016411" y="4766858"/>
          <a:ext cx="941371" cy="30359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70685" y="0"/>
              </a:lnTo>
              <a:lnTo>
                <a:pt x="470685" y="3035923"/>
              </a:lnTo>
              <a:lnTo>
                <a:pt x="941371" y="303592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0544B0-1D04-E44A-997A-15C7126DA21C}">
      <dsp:nvSpPr>
        <dsp:cNvPr id="0" name=""/>
        <dsp:cNvSpPr/>
      </dsp:nvSpPr>
      <dsp:spPr>
        <a:xfrm>
          <a:off x="10016411" y="4766858"/>
          <a:ext cx="941371" cy="10119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70685" y="0"/>
              </a:lnTo>
              <a:lnTo>
                <a:pt x="470685" y="1011974"/>
              </a:lnTo>
              <a:lnTo>
                <a:pt x="941371" y="10119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2A3BFB-832B-9E4E-8FAD-606EE62F44E1}">
      <dsp:nvSpPr>
        <dsp:cNvPr id="0" name=""/>
        <dsp:cNvSpPr/>
      </dsp:nvSpPr>
      <dsp:spPr>
        <a:xfrm>
          <a:off x="10016411" y="3754884"/>
          <a:ext cx="941371" cy="1011974"/>
        </a:xfrm>
        <a:custGeom>
          <a:avLst/>
          <a:gdLst/>
          <a:ahLst/>
          <a:cxnLst/>
          <a:rect l="0" t="0" r="0" b="0"/>
          <a:pathLst>
            <a:path>
              <a:moveTo>
                <a:pt x="0" y="1011974"/>
              </a:moveTo>
              <a:lnTo>
                <a:pt x="470685" y="1011974"/>
              </a:lnTo>
              <a:lnTo>
                <a:pt x="470685" y="0"/>
              </a:lnTo>
              <a:lnTo>
                <a:pt x="94137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7766D5-E473-4E4E-A486-A8C8F8CDCC10}">
      <dsp:nvSpPr>
        <dsp:cNvPr id="0" name=""/>
        <dsp:cNvSpPr/>
      </dsp:nvSpPr>
      <dsp:spPr>
        <a:xfrm>
          <a:off x="15664639" y="1730935"/>
          <a:ext cx="941371" cy="10119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70685" y="0"/>
              </a:lnTo>
              <a:lnTo>
                <a:pt x="470685" y="1011974"/>
              </a:lnTo>
              <a:lnTo>
                <a:pt x="941371" y="101197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55F0EB-8DB1-1F4C-9F6C-FCF70E310210}">
      <dsp:nvSpPr>
        <dsp:cNvPr id="0" name=""/>
        <dsp:cNvSpPr/>
      </dsp:nvSpPr>
      <dsp:spPr>
        <a:xfrm>
          <a:off x="15664639" y="718961"/>
          <a:ext cx="941371" cy="1011974"/>
        </a:xfrm>
        <a:custGeom>
          <a:avLst/>
          <a:gdLst/>
          <a:ahLst/>
          <a:cxnLst/>
          <a:rect l="0" t="0" r="0" b="0"/>
          <a:pathLst>
            <a:path>
              <a:moveTo>
                <a:pt x="0" y="1011974"/>
              </a:moveTo>
              <a:lnTo>
                <a:pt x="470685" y="1011974"/>
              </a:lnTo>
              <a:lnTo>
                <a:pt x="470685" y="0"/>
              </a:lnTo>
              <a:lnTo>
                <a:pt x="94137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DDD9EB-B526-0B41-842A-B521CAF410AF}">
      <dsp:nvSpPr>
        <dsp:cNvPr id="0" name=""/>
        <dsp:cNvSpPr/>
      </dsp:nvSpPr>
      <dsp:spPr>
        <a:xfrm>
          <a:off x="10016411" y="1730935"/>
          <a:ext cx="941371" cy="3035923"/>
        </a:xfrm>
        <a:custGeom>
          <a:avLst/>
          <a:gdLst/>
          <a:ahLst/>
          <a:cxnLst/>
          <a:rect l="0" t="0" r="0" b="0"/>
          <a:pathLst>
            <a:path>
              <a:moveTo>
                <a:pt x="0" y="3035923"/>
              </a:moveTo>
              <a:lnTo>
                <a:pt x="470685" y="3035923"/>
              </a:lnTo>
              <a:lnTo>
                <a:pt x="470685" y="0"/>
              </a:lnTo>
              <a:lnTo>
                <a:pt x="94137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05087C-4042-8F4E-BFD4-19C276C072DB}">
      <dsp:nvSpPr>
        <dsp:cNvPr id="0" name=""/>
        <dsp:cNvSpPr/>
      </dsp:nvSpPr>
      <dsp:spPr>
        <a:xfrm>
          <a:off x="1007580" y="4049062"/>
          <a:ext cx="9008830" cy="14355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40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科学性和革命性的统一：概念</a:t>
          </a:r>
        </a:p>
      </dsp:txBody>
      <dsp:txXfrm>
        <a:off x="1007580" y="4049062"/>
        <a:ext cx="9008830" cy="1435591"/>
      </dsp:txXfrm>
    </dsp:sp>
    <dsp:sp modelId="{4D010449-72EF-9643-8B75-7DBEB9EA235B}">
      <dsp:nvSpPr>
        <dsp:cNvPr id="0" name=""/>
        <dsp:cNvSpPr/>
      </dsp:nvSpPr>
      <dsp:spPr>
        <a:xfrm>
          <a:off x="10957782" y="1013139"/>
          <a:ext cx="4706857" cy="14355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科学内涵</a:t>
          </a:r>
        </a:p>
      </dsp:txBody>
      <dsp:txXfrm>
        <a:off x="10957782" y="1013139"/>
        <a:ext cx="4706857" cy="1435591"/>
      </dsp:txXfrm>
    </dsp:sp>
    <dsp:sp modelId="{CCE0AE32-EB9D-3748-B88B-38B564E180A5}">
      <dsp:nvSpPr>
        <dsp:cNvPr id="0" name=""/>
        <dsp:cNvSpPr/>
      </dsp:nvSpPr>
      <dsp:spPr>
        <a:xfrm>
          <a:off x="16606011" y="1165"/>
          <a:ext cx="4706857" cy="14355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含义</a:t>
          </a:r>
        </a:p>
      </dsp:txBody>
      <dsp:txXfrm>
        <a:off x="16606011" y="1165"/>
        <a:ext cx="4706857" cy="1435591"/>
      </dsp:txXfrm>
    </dsp:sp>
    <dsp:sp modelId="{18553EE1-322F-1F4A-8A86-83D03F08ED20}">
      <dsp:nvSpPr>
        <dsp:cNvPr id="0" name=""/>
        <dsp:cNvSpPr/>
      </dsp:nvSpPr>
      <dsp:spPr>
        <a:xfrm>
          <a:off x="16606011" y="2025114"/>
          <a:ext cx="4706857" cy="14355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组成部分</a:t>
          </a:r>
        </a:p>
      </dsp:txBody>
      <dsp:txXfrm>
        <a:off x="16606011" y="2025114"/>
        <a:ext cx="4706857" cy="1435591"/>
      </dsp:txXfrm>
    </dsp:sp>
    <dsp:sp modelId="{E78C5E19-B22E-BD46-B317-889585A5F709}">
      <dsp:nvSpPr>
        <dsp:cNvPr id="0" name=""/>
        <dsp:cNvSpPr/>
      </dsp:nvSpPr>
      <dsp:spPr>
        <a:xfrm>
          <a:off x="10957782" y="3037088"/>
          <a:ext cx="4706857" cy="143559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理论特征</a:t>
          </a:r>
        </a:p>
      </dsp:txBody>
      <dsp:txXfrm>
        <a:off x="10957782" y="3037088"/>
        <a:ext cx="4706857" cy="1435591"/>
      </dsp:txXfrm>
    </dsp:sp>
    <dsp:sp modelId="{69790609-EE65-8A4E-95E8-4C4DE61DEF76}">
      <dsp:nvSpPr>
        <dsp:cNvPr id="0" name=""/>
        <dsp:cNvSpPr/>
      </dsp:nvSpPr>
      <dsp:spPr>
        <a:xfrm>
          <a:off x="10957782" y="5061037"/>
          <a:ext cx="4706857" cy="143559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理论品质</a:t>
          </a:r>
        </a:p>
      </dsp:txBody>
      <dsp:txXfrm>
        <a:off x="10957782" y="5061037"/>
        <a:ext cx="4706857" cy="1435591"/>
      </dsp:txXfrm>
    </dsp:sp>
    <dsp:sp modelId="{8752B396-263C-AE4C-856A-EEA239A6E7D3}">
      <dsp:nvSpPr>
        <dsp:cNvPr id="0" name=""/>
        <dsp:cNvSpPr/>
      </dsp:nvSpPr>
      <dsp:spPr>
        <a:xfrm>
          <a:off x="10957782" y="7084985"/>
          <a:ext cx="4706857" cy="143559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社会理想</a:t>
          </a:r>
        </a:p>
      </dsp:txBody>
      <dsp:txXfrm>
        <a:off x="10957782" y="7084985"/>
        <a:ext cx="4706857" cy="1435591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E290AC-F940-644B-87DD-C849C35EDD3A}">
      <dsp:nvSpPr>
        <dsp:cNvPr id="0" name=""/>
        <dsp:cNvSpPr/>
      </dsp:nvSpPr>
      <dsp:spPr>
        <a:xfrm>
          <a:off x="10990929" y="7789541"/>
          <a:ext cx="705688" cy="7586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2844" y="0"/>
              </a:lnTo>
              <a:lnTo>
                <a:pt x="352844" y="758614"/>
              </a:lnTo>
              <a:lnTo>
                <a:pt x="705688" y="75861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4028F9-9F20-474F-B1E0-3747F15D8595}">
      <dsp:nvSpPr>
        <dsp:cNvPr id="0" name=""/>
        <dsp:cNvSpPr/>
      </dsp:nvSpPr>
      <dsp:spPr>
        <a:xfrm>
          <a:off x="10990929" y="7030926"/>
          <a:ext cx="705688" cy="758614"/>
        </a:xfrm>
        <a:custGeom>
          <a:avLst/>
          <a:gdLst/>
          <a:ahLst/>
          <a:cxnLst/>
          <a:rect l="0" t="0" r="0" b="0"/>
          <a:pathLst>
            <a:path>
              <a:moveTo>
                <a:pt x="0" y="758614"/>
              </a:moveTo>
              <a:lnTo>
                <a:pt x="352844" y="758614"/>
              </a:lnTo>
              <a:lnTo>
                <a:pt x="352844" y="0"/>
              </a:lnTo>
              <a:lnTo>
                <a:pt x="705688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061062-10D9-324F-9572-6EE3C9D52697}">
      <dsp:nvSpPr>
        <dsp:cNvPr id="0" name=""/>
        <dsp:cNvSpPr/>
      </dsp:nvSpPr>
      <dsp:spPr>
        <a:xfrm>
          <a:off x="6756801" y="4755083"/>
          <a:ext cx="705688" cy="30344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2844" y="0"/>
              </a:lnTo>
              <a:lnTo>
                <a:pt x="352844" y="3034458"/>
              </a:lnTo>
              <a:lnTo>
                <a:pt x="705688" y="303445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08F17E-87C6-E34D-B39E-47C8A4D35E01}">
      <dsp:nvSpPr>
        <dsp:cNvPr id="0" name=""/>
        <dsp:cNvSpPr/>
      </dsp:nvSpPr>
      <dsp:spPr>
        <a:xfrm>
          <a:off x="10990929" y="5467977"/>
          <a:ext cx="70568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05688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0544B0-1D04-E44A-997A-15C7126DA21C}">
      <dsp:nvSpPr>
        <dsp:cNvPr id="0" name=""/>
        <dsp:cNvSpPr/>
      </dsp:nvSpPr>
      <dsp:spPr>
        <a:xfrm>
          <a:off x="6756801" y="4755083"/>
          <a:ext cx="705688" cy="7586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2844" y="0"/>
              </a:lnTo>
              <a:lnTo>
                <a:pt x="352844" y="758614"/>
              </a:lnTo>
              <a:lnTo>
                <a:pt x="705688" y="75861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73D652-1414-3C42-AACA-19958CBA2996}">
      <dsp:nvSpPr>
        <dsp:cNvPr id="0" name=""/>
        <dsp:cNvSpPr/>
      </dsp:nvSpPr>
      <dsp:spPr>
        <a:xfrm>
          <a:off x="10990929" y="3950748"/>
          <a:ext cx="70568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05688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2A3BFB-832B-9E4E-8FAD-606EE62F44E1}">
      <dsp:nvSpPr>
        <dsp:cNvPr id="0" name=""/>
        <dsp:cNvSpPr/>
      </dsp:nvSpPr>
      <dsp:spPr>
        <a:xfrm>
          <a:off x="6756801" y="3996468"/>
          <a:ext cx="705688" cy="758614"/>
        </a:xfrm>
        <a:custGeom>
          <a:avLst/>
          <a:gdLst/>
          <a:ahLst/>
          <a:cxnLst/>
          <a:rect l="0" t="0" r="0" b="0"/>
          <a:pathLst>
            <a:path>
              <a:moveTo>
                <a:pt x="0" y="758614"/>
              </a:moveTo>
              <a:lnTo>
                <a:pt x="352844" y="758614"/>
              </a:lnTo>
              <a:lnTo>
                <a:pt x="352844" y="0"/>
              </a:lnTo>
              <a:lnTo>
                <a:pt x="70568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7766D5-E473-4E4E-A486-A8C8F8CDCC10}">
      <dsp:nvSpPr>
        <dsp:cNvPr id="0" name=""/>
        <dsp:cNvSpPr/>
      </dsp:nvSpPr>
      <dsp:spPr>
        <a:xfrm>
          <a:off x="10990929" y="1720624"/>
          <a:ext cx="705688" cy="7586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2844" y="0"/>
              </a:lnTo>
              <a:lnTo>
                <a:pt x="352844" y="758614"/>
              </a:lnTo>
              <a:lnTo>
                <a:pt x="705688" y="75861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55F0EB-8DB1-1F4C-9F6C-FCF70E310210}">
      <dsp:nvSpPr>
        <dsp:cNvPr id="0" name=""/>
        <dsp:cNvSpPr/>
      </dsp:nvSpPr>
      <dsp:spPr>
        <a:xfrm>
          <a:off x="10990929" y="962009"/>
          <a:ext cx="705688" cy="758614"/>
        </a:xfrm>
        <a:custGeom>
          <a:avLst/>
          <a:gdLst/>
          <a:ahLst/>
          <a:cxnLst/>
          <a:rect l="0" t="0" r="0" b="0"/>
          <a:pathLst>
            <a:path>
              <a:moveTo>
                <a:pt x="0" y="758614"/>
              </a:moveTo>
              <a:lnTo>
                <a:pt x="352844" y="758614"/>
              </a:lnTo>
              <a:lnTo>
                <a:pt x="352844" y="0"/>
              </a:lnTo>
              <a:lnTo>
                <a:pt x="705688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DDD9EB-B526-0B41-842A-B521CAF410AF}">
      <dsp:nvSpPr>
        <dsp:cNvPr id="0" name=""/>
        <dsp:cNvSpPr/>
      </dsp:nvSpPr>
      <dsp:spPr>
        <a:xfrm>
          <a:off x="6756801" y="1720624"/>
          <a:ext cx="705688" cy="3034458"/>
        </a:xfrm>
        <a:custGeom>
          <a:avLst/>
          <a:gdLst/>
          <a:ahLst/>
          <a:cxnLst/>
          <a:rect l="0" t="0" r="0" b="0"/>
          <a:pathLst>
            <a:path>
              <a:moveTo>
                <a:pt x="0" y="3034458"/>
              </a:moveTo>
              <a:lnTo>
                <a:pt x="352844" y="3034458"/>
              </a:lnTo>
              <a:lnTo>
                <a:pt x="352844" y="0"/>
              </a:lnTo>
              <a:lnTo>
                <a:pt x="70568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05087C-4042-8F4E-BFD4-19C276C072DB}">
      <dsp:nvSpPr>
        <dsp:cNvPr id="0" name=""/>
        <dsp:cNvSpPr/>
      </dsp:nvSpPr>
      <dsp:spPr>
        <a:xfrm>
          <a:off x="3437" y="4216995"/>
          <a:ext cx="6753363" cy="10761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40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科学性和革命性的统一</a:t>
          </a:r>
        </a:p>
      </dsp:txBody>
      <dsp:txXfrm>
        <a:off x="3437" y="4216995"/>
        <a:ext cx="6753363" cy="1076174"/>
      </dsp:txXfrm>
    </dsp:sp>
    <dsp:sp modelId="{4D010449-72EF-9643-8B75-7DBEB9EA235B}">
      <dsp:nvSpPr>
        <dsp:cNvPr id="0" name=""/>
        <dsp:cNvSpPr/>
      </dsp:nvSpPr>
      <dsp:spPr>
        <a:xfrm>
          <a:off x="7462489" y="1182537"/>
          <a:ext cx="3528440" cy="10761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科学内涵</a:t>
          </a:r>
        </a:p>
      </dsp:txBody>
      <dsp:txXfrm>
        <a:off x="7462489" y="1182537"/>
        <a:ext cx="3528440" cy="1076174"/>
      </dsp:txXfrm>
    </dsp:sp>
    <dsp:sp modelId="{CCE0AE32-EB9D-3748-B88B-38B564E180A5}">
      <dsp:nvSpPr>
        <dsp:cNvPr id="0" name=""/>
        <dsp:cNvSpPr/>
      </dsp:nvSpPr>
      <dsp:spPr>
        <a:xfrm>
          <a:off x="11696617" y="423922"/>
          <a:ext cx="3528440" cy="10761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含义</a:t>
          </a:r>
        </a:p>
      </dsp:txBody>
      <dsp:txXfrm>
        <a:off x="11696617" y="423922"/>
        <a:ext cx="3528440" cy="1076174"/>
      </dsp:txXfrm>
    </dsp:sp>
    <dsp:sp modelId="{18553EE1-322F-1F4A-8A86-83D03F08ED20}">
      <dsp:nvSpPr>
        <dsp:cNvPr id="0" name=""/>
        <dsp:cNvSpPr/>
      </dsp:nvSpPr>
      <dsp:spPr>
        <a:xfrm>
          <a:off x="11696617" y="1941152"/>
          <a:ext cx="3528440" cy="10761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组成部分</a:t>
          </a:r>
        </a:p>
      </dsp:txBody>
      <dsp:txXfrm>
        <a:off x="11696617" y="1941152"/>
        <a:ext cx="3528440" cy="1076174"/>
      </dsp:txXfrm>
    </dsp:sp>
    <dsp:sp modelId="{E78C5E19-B22E-BD46-B317-889585A5F709}">
      <dsp:nvSpPr>
        <dsp:cNvPr id="0" name=""/>
        <dsp:cNvSpPr/>
      </dsp:nvSpPr>
      <dsp:spPr>
        <a:xfrm>
          <a:off x="7462489" y="3458381"/>
          <a:ext cx="3528440" cy="10761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理论特征</a:t>
          </a:r>
        </a:p>
      </dsp:txBody>
      <dsp:txXfrm>
        <a:off x="7462489" y="3458381"/>
        <a:ext cx="3528440" cy="1076174"/>
      </dsp:txXfrm>
    </dsp:sp>
    <dsp:sp modelId="{BA6E9C55-A5D7-9B4C-86AA-BF86C0A66A3F}">
      <dsp:nvSpPr>
        <dsp:cNvPr id="0" name=""/>
        <dsp:cNvSpPr/>
      </dsp:nvSpPr>
      <dsp:spPr>
        <a:xfrm>
          <a:off x="11696617" y="3458381"/>
          <a:ext cx="10620393" cy="10761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以实践为基础科学性和革命性的统一</a:t>
          </a:r>
        </a:p>
      </dsp:txBody>
      <dsp:txXfrm>
        <a:off x="11696617" y="3458381"/>
        <a:ext cx="10620393" cy="1076174"/>
      </dsp:txXfrm>
    </dsp:sp>
    <dsp:sp modelId="{69790609-EE65-8A4E-95E8-4C4DE61DEF76}">
      <dsp:nvSpPr>
        <dsp:cNvPr id="0" name=""/>
        <dsp:cNvSpPr/>
      </dsp:nvSpPr>
      <dsp:spPr>
        <a:xfrm>
          <a:off x="7462489" y="4975610"/>
          <a:ext cx="3528440" cy="10761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理论品质</a:t>
          </a:r>
        </a:p>
      </dsp:txBody>
      <dsp:txXfrm>
        <a:off x="7462489" y="4975610"/>
        <a:ext cx="3528440" cy="1076174"/>
      </dsp:txXfrm>
    </dsp:sp>
    <dsp:sp modelId="{7B89E4A2-32BC-DC47-A427-252088261DA1}">
      <dsp:nvSpPr>
        <dsp:cNvPr id="0" name=""/>
        <dsp:cNvSpPr/>
      </dsp:nvSpPr>
      <dsp:spPr>
        <a:xfrm>
          <a:off x="11696617" y="4975610"/>
          <a:ext cx="3107461" cy="10761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与时俱进</a:t>
          </a:r>
        </a:p>
      </dsp:txBody>
      <dsp:txXfrm>
        <a:off x="11696617" y="4975610"/>
        <a:ext cx="3107461" cy="1076174"/>
      </dsp:txXfrm>
    </dsp:sp>
    <dsp:sp modelId="{8752B396-263C-AE4C-856A-EEA239A6E7D3}">
      <dsp:nvSpPr>
        <dsp:cNvPr id="0" name=""/>
        <dsp:cNvSpPr/>
      </dsp:nvSpPr>
      <dsp:spPr>
        <a:xfrm>
          <a:off x="7462489" y="7251454"/>
          <a:ext cx="3528440" cy="10761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社会理想</a:t>
          </a:r>
        </a:p>
      </dsp:txBody>
      <dsp:txXfrm>
        <a:off x="7462489" y="7251454"/>
        <a:ext cx="3528440" cy="1076174"/>
      </dsp:txXfrm>
    </dsp:sp>
    <dsp:sp modelId="{358634B1-1BBD-5B41-88A0-C3653FDBA60B}">
      <dsp:nvSpPr>
        <dsp:cNvPr id="0" name=""/>
        <dsp:cNvSpPr/>
      </dsp:nvSpPr>
      <dsp:spPr>
        <a:xfrm>
          <a:off x="11696617" y="6492839"/>
          <a:ext cx="3528440" cy="10761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最高理想</a:t>
          </a:r>
        </a:p>
      </dsp:txBody>
      <dsp:txXfrm>
        <a:off x="11696617" y="6492839"/>
        <a:ext cx="3528440" cy="1076174"/>
      </dsp:txXfrm>
    </dsp:sp>
    <dsp:sp modelId="{6AC7A32E-D131-8D49-9025-CFC7219302A4}">
      <dsp:nvSpPr>
        <dsp:cNvPr id="0" name=""/>
        <dsp:cNvSpPr/>
      </dsp:nvSpPr>
      <dsp:spPr>
        <a:xfrm>
          <a:off x="11696617" y="8010069"/>
          <a:ext cx="3528440" cy="10761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共同理想</a:t>
          </a:r>
        </a:p>
      </dsp:txBody>
      <dsp:txXfrm>
        <a:off x="11696617" y="8010069"/>
        <a:ext cx="3528440" cy="1076174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E9C504-FB4B-4545-8532-2DB2D6AE3D71}">
      <dsp:nvSpPr>
        <dsp:cNvPr id="0" name=""/>
        <dsp:cNvSpPr/>
      </dsp:nvSpPr>
      <dsp:spPr>
        <a:xfrm>
          <a:off x="5786389" y="5512646"/>
          <a:ext cx="955699" cy="28067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77849" y="0"/>
              </a:lnTo>
              <a:lnTo>
                <a:pt x="477849" y="2806783"/>
              </a:lnTo>
              <a:lnTo>
                <a:pt x="955699" y="280678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6190113" y="6841912"/>
        <a:ext cx="148251" cy="148251"/>
      </dsp:txXfrm>
    </dsp:sp>
    <dsp:sp modelId="{2EBBE909-AA2E-544C-A014-DEC5C9991D18}">
      <dsp:nvSpPr>
        <dsp:cNvPr id="0" name=""/>
        <dsp:cNvSpPr/>
      </dsp:nvSpPr>
      <dsp:spPr>
        <a:xfrm>
          <a:off x="17441059" y="6461715"/>
          <a:ext cx="996142" cy="28472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071" y="0"/>
              </a:lnTo>
              <a:lnTo>
                <a:pt x="498071" y="2847206"/>
              </a:lnTo>
              <a:lnTo>
                <a:pt x="996142" y="284720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100" kern="1200"/>
        </a:p>
      </dsp:txBody>
      <dsp:txXfrm>
        <a:off x="17863719" y="7809907"/>
        <a:ext cx="150821" cy="150821"/>
      </dsp:txXfrm>
    </dsp:sp>
    <dsp:sp modelId="{27D6C5F9-42C0-264C-A5D8-22420D4E82EA}">
      <dsp:nvSpPr>
        <dsp:cNvPr id="0" name=""/>
        <dsp:cNvSpPr/>
      </dsp:nvSpPr>
      <dsp:spPr>
        <a:xfrm>
          <a:off x="17441059" y="6461715"/>
          <a:ext cx="996142" cy="949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071" y="0"/>
              </a:lnTo>
              <a:lnTo>
                <a:pt x="498071" y="949068"/>
              </a:lnTo>
              <a:lnTo>
                <a:pt x="996142" y="94906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7904733" y="6901852"/>
        <a:ext cx="68793" cy="68793"/>
      </dsp:txXfrm>
    </dsp:sp>
    <dsp:sp modelId="{25D4424C-7C91-9D48-AD46-40F6F7864D8E}">
      <dsp:nvSpPr>
        <dsp:cNvPr id="0" name=""/>
        <dsp:cNvSpPr/>
      </dsp:nvSpPr>
      <dsp:spPr>
        <a:xfrm>
          <a:off x="17441059" y="5512646"/>
          <a:ext cx="996142" cy="949068"/>
        </a:xfrm>
        <a:custGeom>
          <a:avLst/>
          <a:gdLst/>
          <a:ahLst/>
          <a:cxnLst/>
          <a:rect l="0" t="0" r="0" b="0"/>
          <a:pathLst>
            <a:path>
              <a:moveTo>
                <a:pt x="0" y="949068"/>
              </a:moveTo>
              <a:lnTo>
                <a:pt x="498071" y="949068"/>
              </a:lnTo>
              <a:lnTo>
                <a:pt x="498071" y="0"/>
              </a:lnTo>
              <a:lnTo>
                <a:pt x="99614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7904733" y="5952783"/>
        <a:ext cx="68793" cy="68793"/>
      </dsp:txXfrm>
    </dsp:sp>
    <dsp:sp modelId="{E918BA9D-A0F9-F744-BE74-CAA1286261E3}">
      <dsp:nvSpPr>
        <dsp:cNvPr id="0" name=""/>
        <dsp:cNvSpPr/>
      </dsp:nvSpPr>
      <dsp:spPr>
        <a:xfrm>
          <a:off x="17441059" y="3614508"/>
          <a:ext cx="996142" cy="2847206"/>
        </a:xfrm>
        <a:custGeom>
          <a:avLst/>
          <a:gdLst/>
          <a:ahLst/>
          <a:cxnLst/>
          <a:rect l="0" t="0" r="0" b="0"/>
          <a:pathLst>
            <a:path>
              <a:moveTo>
                <a:pt x="0" y="2847206"/>
              </a:moveTo>
              <a:lnTo>
                <a:pt x="498071" y="2847206"/>
              </a:lnTo>
              <a:lnTo>
                <a:pt x="498071" y="0"/>
              </a:lnTo>
              <a:lnTo>
                <a:pt x="99614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100" kern="1200"/>
        </a:p>
      </dsp:txBody>
      <dsp:txXfrm>
        <a:off x="17863719" y="4962701"/>
        <a:ext cx="150821" cy="150821"/>
      </dsp:txXfrm>
    </dsp:sp>
    <dsp:sp modelId="{006AA914-0667-48C7-91ED-77947128B337}">
      <dsp:nvSpPr>
        <dsp:cNvPr id="0" name=""/>
        <dsp:cNvSpPr/>
      </dsp:nvSpPr>
      <dsp:spPr>
        <a:xfrm>
          <a:off x="5786389" y="5512646"/>
          <a:ext cx="996142" cy="949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071" y="0"/>
              </a:lnTo>
              <a:lnTo>
                <a:pt x="498071" y="949068"/>
              </a:lnTo>
              <a:lnTo>
                <a:pt x="996142" y="94906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6250064" y="5952783"/>
        <a:ext cx="68793" cy="68793"/>
      </dsp:txXfrm>
    </dsp:sp>
    <dsp:sp modelId="{B4DEC962-28DA-6747-B87E-08A93DEA0DF1}">
      <dsp:nvSpPr>
        <dsp:cNvPr id="0" name=""/>
        <dsp:cNvSpPr/>
      </dsp:nvSpPr>
      <dsp:spPr>
        <a:xfrm>
          <a:off x="11202467" y="2665439"/>
          <a:ext cx="996142" cy="18981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071" y="0"/>
              </a:lnTo>
              <a:lnTo>
                <a:pt x="498071" y="1898137"/>
              </a:lnTo>
              <a:lnTo>
                <a:pt x="996142" y="189813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800" kern="1200"/>
        </a:p>
      </dsp:txBody>
      <dsp:txXfrm>
        <a:off x="11646947" y="3560917"/>
        <a:ext cx="107182" cy="107182"/>
      </dsp:txXfrm>
    </dsp:sp>
    <dsp:sp modelId="{85C25F7A-3D30-41DE-BBE7-F1F182E4B989}">
      <dsp:nvSpPr>
        <dsp:cNvPr id="0" name=""/>
        <dsp:cNvSpPr/>
      </dsp:nvSpPr>
      <dsp:spPr>
        <a:xfrm>
          <a:off x="11202467" y="2619719"/>
          <a:ext cx="9961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96142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1675634" y="2640536"/>
        <a:ext cx="49807" cy="49807"/>
      </dsp:txXfrm>
    </dsp:sp>
    <dsp:sp modelId="{AC08A4BA-CF1E-416E-AC1B-499FCA46236C}">
      <dsp:nvSpPr>
        <dsp:cNvPr id="0" name=""/>
        <dsp:cNvSpPr/>
      </dsp:nvSpPr>
      <dsp:spPr>
        <a:xfrm>
          <a:off x="11202467" y="767302"/>
          <a:ext cx="996142" cy="1898137"/>
        </a:xfrm>
        <a:custGeom>
          <a:avLst/>
          <a:gdLst/>
          <a:ahLst/>
          <a:cxnLst/>
          <a:rect l="0" t="0" r="0" b="0"/>
          <a:pathLst>
            <a:path>
              <a:moveTo>
                <a:pt x="0" y="1898137"/>
              </a:moveTo>
              <a:lnTo>
                <a:pt x="498071" y="1898137"/>
              </a:lnTo>
              <a:lnTo>
                <a:pt x="498071" y="0"/>
              </a:lnTo>
              <a:lnTo>
                <a:pt x="99614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1646947" y="1662779"/>
        <a:ext cx="107182" cy="107182"/>
      </dsp:txXfrm>
    </dsp:sp>
    <dsp:sp modelId="{E8421668-3CBF-4BB7-9016-AB7B780D2FF0}">
      <dsp:nvSpPr>
        <dsp:cNvPr id="0" name=""/>
        <dsp:cNvSpPr/>
      </dsp:nvSpPr>
      <dsp:spPr>
        <a:xfrm>
          <a:off x="5786389" y="2665439"/>
          <a:ext cx="996142" cy="2847206"/>
        </a:xfrm>
        <a:custGeom>
          <a:avLst/>
          <a:gdLst/>
          <a:ahLst/>
          <a:cxnLst/>
          <a:rect l="0" t="0" r="0" b="0"/>
          <a:pathLst>
            <a:path>
              <a:moveTo>
                <a:pt x="0" y="2847206"/>
              </a:moveTo>
              <a:lnTo>
                <a:pt x="498071" y="2847206"/>
              </a:lnTo>
              <a:lnTo>
                <a:pt x="498071" y="0"/>
              </a:lnTo>
              <a:lnTo>
                <a:pt x="99614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6209050" y="4013632"/>
        <a:ext cx="150821" cy="150821"/>
      </dsp:txXfrm>
    </dsp:sp>
    <dsp:sp modelId="{656A006A-1A54-4195-AB47-ADB4659CBC79}">
      <dsp:nvSpPr>
        <dsp:cNvPr id="0" name=""/>
        <dsp:cNvSpPr/>
      </dsp:nvSpPr>
      <dsp:spPr>
        <a:xfrm rot="16200000">
          <a:off x="3538595" y="3925643"/>
          <a:ext cx="1321583" cy="31740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</a:p>
      </dsp:txBody>
      <dsp:txXfrm>
        <a:off x="3538595" y="3925643"/>
        <a:ext cx="1321583" cy="3174004"/>
      </dsp:txXfrm>
    </dsp:sp>
    <dsp:sp modelId="{2893070B-6953-4C81-9304-64EA4D15DFAB}">
      <dsp:nvSpPr>
        <dsp:cNvPr id="0" name=""/>
        <dsp:cNvSpPr/>
      </dsp:nvSpPr>
      <dsp:spPr>
        <a:xfrm>
          <a:off x="6782532" y="1906184"/>
          <a:ext cx="4419934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0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782532" y="1906184"/>
        <a:ext cx="4419934" cy="1518510"/>
      </dsp:txXfrm>
    </dsp:sp>
    <dsp:sp modelId="{C8360D41-9A43-428D-AC82-85A5EBD07556}">
      <dsp:nvSpPr>
        <dsp:cNvPr id="0" name=""/>
        <dsp:cNvSpPr/>
      </dsp:nvSpPr>
      <dsp:spPr>
        <a:xfrm>
          <a:off x="12198609" y="8047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</a:p>
      </dsp:txBody>
      <dsp:txXfrm>
        <a:off x="12198609" y="8047"/>
        <a:ext cx="4980713" cy="1518510"/>
      </dsp:txXfrm>
    </dsp:sp>
    <dsp:sp modelId="{26C5888F-C1D8-497A-8D3B-4D548C0CED3B}">
      <dsp:nvSpPr>
        <dsp:cNvPr id="0" name=""/>
        <dsp:cNvSpPr/>
      </dsp:nvSpPr>
      <dsp:spPr>
        <a:xfrm>
          <a:off x="12198609" y="1906184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</a:p>
      </dsp:txBody>
      <dsp:txXfrm>
        <a:off x="12198609" y="1906184"/>
        <a:ext cx="4980713" cy="1518510"/>
      </dsp:txXfrm>
    </dsp:sp>
    <dsp:sp modelId="{B28E3AA1-7033-3743-9710-8519320B17EF}">
      <dsp:nvSpPr>
        <dsp:cNvPr id="0" name=""/>
        <dsp:cNvSpPr/>
      </dsp:nvSpPr>
      <dsp:spPr>
        <a:xfrm>
          <a:off x="12198609" y="3804322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sp:txBody>
      <dsp:txXfrm>
        <a:off x="12198609" y="3804322"/>
        <a:ext cx="4980713" cy="1518510"/>
      </dsp:txXfrm>
    </dsp:sp>
    <dsp:sp modelId="{57ED06FB-63F0-4545-86FC-0E05BD63419F}">
      <dsp:nvSpPr>
        <dsp:cNvPr id="0" name=""/>
        <dsp:cNvSpPr/>
      </dsp:nvSpPr>
      <dsp:spPr>
        <a:xfrm>
          <a:off x="6782532" y="5702460"/>
          <a:ext cx="10658526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40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科学性和革命性的统一：概念</a:t>
          </a:r>
        </a:p>
      </dsp:txBody>
      <dsp:txXfrm>
        <a:off x="6782532" y="5702460"/>
        <a:ext cx="10658526" cy="1518510"/>
      </dsp:txXfrm>
    </dsp:sp>
    <dsp:sp modelId="{021032B0-0B4A-5F4C-9816-513784ADC733}">
      <dsp:nvSpPr>
        <dsp:cNvPr id="0" name=""/>
        <dsp:cNvSpPr/>
      </dsp:nvSpPr>
      <dsp:spPr>
        <a:xfrm>
          <a:off x="18437201" y="2855253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科学内涵</a:t>
          </a:r>
        </a:p>
      </dsp:txBody>
      <dsp:txXfrm>
        <a:off x="18437201" y="2855253"/>
        <a:ext cx="4980713" cy="1518510"/>
      </dsp:txXfrm>
    </dsp:sp>
    <dsp:sp modelId="{7E16A230-4F3A-DA48-A0D6-2513BDFD0688}">
      <dsp:nvSpPr>
        <dsp:cNvPr id="0" name=""/>
        <dsp:cNvSpPr/>
      </dsp:nvSpPr>
      <dsp:spPr>
        <a:xfrm>
          <a:off x="18437201" y="4753391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理论特征</a:t>
          </a:r>
        </a:p>
      </dsp:txBody>
      <dsp:txXfrm>
        <a:off x="18437201" y="4753391"/>
        <a:ext cx="4980713" cy="1518510"/>
      </dsp:txXfrm>
    </dsp:sp>
    <dsp:sp modelId="{F1D80A71-6878-8C4B-831D-8655149CD05C}">
      <dsp:nvSpPr>
        <dsp:cNvPr id="0" name=""/>
        <dsp:cNvSpPr/>
      </dsp:nvSpPr>
      <dsp:spPr>
        <a:xfrm>
          <a:off x="18437201" y="6651528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理论品质</a:t>
          </a:r>
        </a:p>
      </dsp:txBody>
      <dsp:txXfrm>
        <a:off x="18437201" y="6651528"/>
        <a:ext cx="4980713" cy="1518510"/>
      </dsp:txXfrm>
    </dsp:sp>
    <dsp:sp modelId="{A9F51B28-EF09-C74E-8922-10ACF7FF20C0}">
      <dsp:nvSpPr>
        <dsp:cNvPr id="0" name=""/>
        <dsp:cNvSpPr/>
      </dsp:nvSpPr>
      <dsp:spPr>
        <a:xfrm>
          <a:off x="18437201" y="8549666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社会理想</a:t>
          </a:r>
        </a:p>
      </dsp:txBody>
      <dsp:txXfrm>
        <a:off x="18437201" y="8549666"/>
        <a:ext cx="4980713" cy="1518510"/>
      </dsp:txXfrm>
    </dsp:sp>
    <dsp:sp modelId="{17655575-1302-4297-844B-C83B2862725B}">
      <dsp:nvSpPr>
        <dsp:cNvPr id="0" name=""/>
        <dsp:cNvSpPr/>
      </dsp:nvSpPr>
      <dsp:spPr>
        <a:xfrm>
          <a:off x="6742089" y="7560175"/>
          <a:ext cx="8178480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40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学习马克思主义</a:t>
          </a:r>
        </a:p>
      </dsp:txBody>
      <dsp:txXfrm>
        <a:off x="6742089" y="7560175"/>
        <a:ext cx="8178480" cy="1518510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E9C504-FB4B-4545-8532-2DB2D6AE3D71}">
      <dsp:nvSpPr>
        <dsp:cNvPr id="0" name=""/>
        <dsp:cNvSpPr/>
      </dsp:nvSpPr>
      <dsp:spPr>
        <a:xfrm>
          <a:off x="5653961" y="2510971"/>
          <a:ext cx="599349" cy="11148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9674" y="0"/>
              </a:lnTo>
              <a:lnTo>
                <a:pt x="299674" y="1114879"/>
              </a:lnTo>
              <a:lnTo>
                <a:pt x="599349" y="111487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5921991" y="3036766"/>
        <a:ext cx="63288" cy="63288"/>
      </dsp:txXfrm>
    </dsp:sp>
    <dsp:sp modelId="{006AA914-0667-48C7-91ED-77947128B337}">
      <dsp:nvSpPr>
        <dsp:cNvPr id="0" name=""/>
        <dsp:cNvSpPr/>
      </dsp:nvSpPr>
      <dsp:spPr>
        <a:xfrm>
          <a:off x="5653961" y="2406660"/>
          <a:ext cx="6247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104310"/>
              </a:moveTo>
              <a:lnTo>
                <a:pt x="312356" y="104310"/>
              </a:lnTo>
              <a:lnTo>
                <a:pt x="312356" y="45720"/>
              </a:lnTo>
              <a:lnTo>
                <a:pt x="624713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5950631" y="2436694"/>
        <a:ext cx="31372" cy="31372"/>
      </dsp:txXfrm>
    </dsp:sp>
    <dsp:sp modelId="{E8421668-3CBF-4BB7-9016-AB7B780D2FF0}">
      <dsp:nvSpPr>
        <dsp:cNvPr id="0" name=""/>
        <dsp:cNvSpPr/>
      </dsp:nvSpPr>
      <dsp:spPr>
        <a:xfrm>
          <a:off x="5653961" y="1312150"/>
          <a:ext cx="624713" cy="1198820"/>
        </a:xfrm>
        <a:custGeom>
          <a:avLst/>
          <a:gdLst/>
          <a:ahLst/>
          <a:cxnLst/>
          <a:rect l="0" t="0" r="0" b="0"/>
          <a:pathLst>
            <a:path>
              <a:moveTo>
                <a:pt x="0" y="1198820"/>
              </a:moveTo>
              <a:lnTo>
                <a:pt x="312356" y="1198820"/>
              </a:lnTo>
              <a:lnTo>
                <a:pt x="312356" y="0"/>
              </a:lnTo>
              <a:lnTo>
                <a:pt x="62471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5932522" y="1877765"/>
        <a:ext cx="67591" cy="67591"/>
      </dsp:txXfrm>
    </dsp:sp>
    <dsp:sp modelId="{656A006A-1A54-4195-AB47-ADB4659CBC79}">
      <dsp:nvSpPr>
        <dsp:cNvPr id="0" name=""/>
        <dsp:cNvSpPr/>
      </dsp:nvSpPr>
      <dsp:spPr>
        <a:xfrm rot="16200000">
          <a:off x="4244297" y="1515711"/>
          <a:ext cx="828807" cy="19905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</a:p>
      </dsp:txBody>
      <dsp:txXfrm>
        <a:off x="4244297" y="1515711"/>
        <a:ext cx="828807" cy="1990520"/>
      </dsp:txXfrm>
    </dsp:sp>
    <dsp:sp modelId="{2893070B-6953-4C81-9304-64EA4D15DFAB}">
      <dsp:nvSpPr>
        <dsp:cNvPr id="0" name=""/>
        <dsp:cNvSpPr/>
      </dsp:nvSpPr>
      <dsp:spPr>
        <a:xfrm>
          <a:off x="6278674" y="835997"/>
          <a:ext cx="3717823" cy="9523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0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278674" y="835997"/>
        <a:ext cx="3717823" cy="952306"/>
      </dsp:txXfrm>
    </dsp:sp>
    <dsp:sp modelId="{57ED06FB-63F0-4545-86FC-0E05BD63419F}">
      <dsp:nvSpPr>
        <dsp:cNvPr id="0" name=""/>
        <dsp:cNvSpPr/>
      </dsp:nvSpPr>
      <dsp:spPr>
        <a:xfrm>
          <a:off x="6278674" y="2026380"/>
          <a:ext cx="5837849" cy="8520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40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科学性和革命性的统一</a:t>
          </a:r>
        </a:p>
      </dsp:txBody>
      <dsp:txXfrm>
        <a:off x="6278674" y="2026380"/>
        <a:ext cx="5837849" cy="852000"/>
      </dsp:txXfrm>
    </dsp:sp>
    <dsp:sp modelId="{17655575-1302-4297-844B-C83B2862725B}">
      <dsp:nvSpPr>
        <dsp:cNvPr id="0" name=""/>
        <dsp:cNvSpPr/>
      </dsp:nvSpPr>
      <dsp:spPr>
        <a:xfrm>
          <a:off x="6253311" y="3091107"/>
          <a:ext cx="4351376" cy="1069487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b="0" i="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4000" b="0" i="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学习马克思主义</a:t>
          </a:r>
        </a:p>
      </dsp:txBody>
      <dsp:txXfrm>
        <a:off x="6253311" y="3091107"/>
        <a:ext cx="4351376" cy="1069487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E9C504-FB4B-4545-8532-2DB2D6AE3D71}">
      <dsp:nvSpPr>
        <dsp:cNvPr id="0" name=""/>
        <dsp:cNvSpPr/>
      </dsp:nvSpPr>
      <dsp:spPr>
        <a:xfrm>
          <a:off x="5653961" y="2510971"/>
          <a:ext cx="599349" cy="11148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9674" y="0"/>
              </a:lnTo>
              <a:lnTo>
                <a:pt x="299674" y="1114879"/>
              </a:lnTo>
              <a:lnTo>
                <a:pt x="599349" y="111487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5921991" y="3036766"/>
        <a:ext cx="63288" cy="63288"/>
      </dsp:txXfrm>
    </dsp:sp>
    <dsp:sp modelId="{006AA914-0667-48C7-91ED-77947128B337}">
      <dsp:nvSpPr>
        <dsp:cNvPr id="0" name=""/>
        <dsp:cNvSpPr/>
      </dsp:nvSpPr>
      <dsp:spPr>
        <a:xfrm>
          <a:off x="5653961" y="2406660"/>
          <a:ext cx="6247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104310"/>
              </a:moveTo>
              <a:lnTo>
                <a:pt x="312356" y="104310"/>
              </a:lnTo>
              <a:lnTo>
                <a:pt x="312356" y="45720"/>
              </a:lnTo>
              <a:lnTo>
                <a:pt x="624713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5950631" y="2436694"/>
        <a:ext cx="31372" cy="31372"/>
      </dsp:txXfrm>
    </dsp:sp>
    <dsp:sp modelId="{E8421668-3CBF-4BB7-9016-AB7B780D2FF0}">
      <dsp:nvSpPr>
        <dsp:cNvPr id="0" name=""/>
        <dsp:cNvSpPr/>
      </dsp:nvSpPr>
      <dsp:spPr>
        <a:xfrm>
          <a:off x="5653961" y="1312150"/>
          <a:ext cx="624713" cy="1198820"/>
        </a:xfrm>
        <a:custGeom>
          <a:avLst/>
          <a:gdLst/>
          <a:ahLst/>
          <a:cxnLst/>
          <a:rect l="0" t="0" r="0" b="0"/>
          <a:pathLst>
            <a:path>
              <a:moveTo>
                <a:pt x="0" y="1198820"/>
              </a:moveTo>
              <a:lnTo>
                <a:pt x="312356" y="1198820"/>
              </a:lnTo>
              <a:lnTo>
                <a:pt x="312356" y="0"/>
              </a:lnTo>
              <a:lnTo>
                <a:pt x="62471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5932522" y="1877765"/>
        <a:ext cx="67591" cy="67591"/>
      </dsp:txXfrm>
    </dsp:sp>
    <dsp:sp modelId="{656A006A-1A54-4195-AB47-ADB4659CBC79}">
      <dsp:nvSpPr>
        <dsp:cNvPr id="0" name=""/>
        <dsp:cNvSpPr/>
      </dsp:nvSpPr>
      <dsp:spPr>
        <a:xfrm rot="16200000">
          <a:off x="4244297" y="1515711"/>
          <a:ext cx="828807" cy="19905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</a:p>
      </dsp:txBody>
      <dsp:txXfrm>
        <a:off x="4244297" y="1515711"/>
        <a:ext cx="828807" cy="1990520"/>
      </dsp:txXfrm>
    </dsp:sp>
    <dsp:sp modelId="{2893070B-6953-4C81-9304-64EA4D15DFAB}">
      <dsp:nvSpPr>
        <dsp:cNvPr id="0" name=""/>
        <dsp:cNvSpPr/>
      </dsp:nvSpPr>
      <dsp:spPr>
        <a:xfrm>
          <a:off x="6278674" y="835997"/>
          <a:ext cx="3717823" cy="9523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0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278674" y="835997"/>
        <a:ext cx="3717823" cy="952306"/>
      </dsp:txXfrm>
    </dsp:sp>
    <dsp:sp modelId="{57ED06FB-63F0-4545-86FC-0E05BD63419F}">
      <dsp:nvSpPr>
        <dsp:cNvPr id="0" name=""/>
        <dsp:cNvSpPr/>
      </dsp:nvSpPr>
      <dsp:spPr>
        <a:xfrm>
          <a:off x="6278674" y="2026380"/>
          <a:ext cx="5837849" cy="8520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40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科学性和革命性的统一</a:t>
          </a:r>
        </a:p>
      </dsp:txBody>
      <dsp:txXfrm>
        <a:off x="6278674" y="2026380"/>
        <a:ext cx="5837849" cy="852000"/>
      </dsp:txXfrm>
    </dsp:sp>
    <dsp:sp modelId="{17655575-1302-4297-844B-C83B2862725B}">
      <dsp:nvSpPr>
        <dsp:cNvPr id="0" name=""/>
        <dsp:cNvSpPr/>
      </dsp:nvSpPr>
      <dsp:spPr>
        <a:xfrm>
          <a:off x="6253311" y="3091107"/>
          <a:ext cx="4351376" cy="1069487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b="0" i="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4000" b="0" i="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学习马克思主义</a:t>
          </a:r>
        </a:p>
      </dsp:txBody>
      <dsp:txXfrm>
        <a:off x="6253311" y="3091107"/>
        <a:ext cx="4351376" cy="1069487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E9C504-FB4B-4545-8532-2DB2D6AE3D71}">
      <dsp:nvSpPr>
        <dsp:cNvPr id="0" name=""/>
        <dsp:cNvSpPr/>
      </dsp:nvSpPr>
      <dsp:spPr>
        <a:xfrm>
          <a:off x="5653961" y="2510971"/>
          <a:ext cx="599349" cy="11148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9674" y="0"/>
              </a:lnTo>
              <a:lnTo>
                <a:pt x="299674" y="1114879"/>
              </a:lnTo>
              <a:lnTo>
                <a:pt x="599349" y="111487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5921991" y="3036766"/>
        <a:ext cx="63288" cy="63288"/>
      </dsp:txXfrm>
    </dsp:sp>
    <dsp:sp modelId="{006AA914-0667-48C7-91ED-77947128B337}">
      <dsp:nvSpPr>
        <dsp:cNvPr id="0" name=""/>
        <dsp:cNvSpPr/>
      </dsp:nvSpPr>
      <dsp:spPr>
        <a:xfrm>
          <a:off x="5653961" y="2406660"/>
          <a:ext cx="6247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104310"/>
              </a:moveTo>
              <a:lnTo>
                <a:pt x="312356" y="104310"/>
              </a:lnTo>
              <a:lnTo>
                <a:pt x="312356" y="45720"/>
              </a:lnTo>
              <a:lnTo>
                <a:pt x="624713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5950631" y="2436694"/>
        <a:ext cx="31372" cy="31372"/>
      </dsp:txXfrm>
    </dsp:sp>
    <dsp:sp modelId="{E8421668-3CBF-4BB7-9016-AB7B780D2FF0}">
      <dsp:nvSpPr>
        <dsp:cNvPr id="0" name=""/>
        <dsp:cNvSpPr/>
      </dsp:nvSpPr>
      <dsp:spPr>
        <a:xfrm>
          <a:off x="5653961" y="1312150"/>
          <a:ext cx="624713" cy="1198820"/>
        </a:xfrm>
        <a:custGeom>
          <a:avLst/>
          <a:gdLst/>
          <a:ahLst/>
          <a:cxnLst/>
          <a:rect l="0" t="0" r="0" b="0"/>
          <a:pathLst>
            <a:path>
              <a:moveTo>
                <a:pt x="0" y="1198820"/>
              </a:moveTo>
              <a:lnTo>
                <a:pt x="312356" y="1198820"/>
              </a:lnTo>
              <a:lnTo>
                <a:pt x="312356" y="0"/>
              </a:lnTo>
              <a:lnTo>
                <a:pt x="62471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5932522" y="1877765"/>
        <a:ext cx="67591" cy="67591"/>
      </dsp:txXfrm>
    </dsp:sp>
    <dsp:sp modelId="{656A006A-1A54-4195-AB47-ADB4659CBC79}">
      <dsp:nvSpPr>
        <dsp:cNvPr id="0" name=""/>
        <dsp:cNvSpPr/>
      </dsp:nvSpPr>
      <dsp:spPr>
        <a:xfrm rot="16200000">
          <a:off x="4244297" y="1515711"/>
          <a:ext cx="828807" cy="19905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</a:p>
      </dsp:txBody>
      <dsp:txXfrm>
        <a:off x="4244297" y="1515711"/>
        <a:ext cx="828807" cy="1990520"/>
      </dsp:txXfrm>
    </dsp:sp>
    <dsp:sp modelId="{2893070B-6953-4C81-9304-64EA4D15DFAB}">
      <dsp:nvSpPr>
        <dsp:cNvPr id="0" name=""/>
        <dsp:cNvSpPr/>
      </dsp:nvSpPr>
      <dsp:spPr>
        <a:xfrm>
          <a:off x="6278674" y="835997"/>
          <a:ext cx="3717823" cy="9523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0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278674" y="835997"/>
        <a:ext cx="3717823" cy="952306"/>
      </dsp:txXfrm>
    </dsp:sp>
    <dsp:sp modelId="{57ED06FB-63F0-4545-86FC-0E05BD63419F}">
      <dsp:nvSpPr>
        <dsp:cNvPr id="0" name=""/>
        <dsp:cNvSpPr/>
      </dsp:nvSpPr>
      <dsp:spPr>
        <a:xfrm>
          <a:off x="6278674" y="2026380"/>
          <a:ext cx="5837849" cy="8520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40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科学性和革命性的统一</a:t>
          </a:r>
        </a:p>
      </dsp:txBody>
      <dsp:txXfrm>
        <a:off x="6278674" y="2026380"/>
        <a:ext cx="5837849" cy="852000"/>
      </dsp:txXfrm>
    </dsp:sp>
    <dsp:sp modelId="{17655575-1302-4297-844B-C83B2862725B}">
      <dsp:nvSpPr>
        <dsp:cNvPr id="0" name=""/>
        <dsp:cNvSpPr/>
      </dsp:nvSpPr>
      <dsp:spPr>
        <a:xfrm>
          <a:off x="6253311" y="3091107"/>
          <a:ext cx="4351376" cy="1069487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b="0" i="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4000" b="0" i="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学习马克思主义</a:t>
          </a:r>
        </a:p>
      </dsp:txBody>
      <dsp:txXfrm>
        <a:off x="6253311" y="3091107"/>
        <a:ext cx="4351376" cy="10694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E9C504-FB4B-4545-8532-2DB2D6AE3D71}">
      <dsp:nvSpPr>
        <dsp:cNvPr id="0" name=""/>
        <dsp:cNvSpPr/>
      </dsp:nvSpPr>
      <dsp:spPr>
        <a:xfrm>
          <a:off x="5786389" y="5512646"/>
          <a:ext cx="955699" cy="28067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77849" y="0"/>
              </a:lnTo>
              <a:lnTo>
                <a:pt x="477849" y="2806783"/>
              </a:lnTo>
              <a:lnTo>
                <a:pt x="955699" y="280678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6190113" y="6841912"/>
        <a:ext cx="148251" cy="148251"/>
      </dsp:txXfrm>
    </dsp:sp>
    <dsp:sp modelId="{2EBBE909-AA2E-544C-A014-DEC5C9991D18}">
      <dsp:nvSpPr>
        <dsp:cNvPr id="0" name=""/>
        <dsp:cNvSpPr/>
      </dsp:nvSpPr>
      <dsp:spPr>
        <a:xfrm>
          <a:off x="17441059" y="6461715"/>
          <a:ext cx="996142" cy="28472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071" y="0"/>
              </a:lnTo>
              <a:lnTo>
                <a:pt x="498071" y="2847206"/>
              </a:lnTo>
              <a:lnTo>
                <a:pt x="996142" y="284720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100" kern="1200"/>
        </a:p>
      </dsp:txBody>
      <dsp:txXfrm>
        <a:off x="17863719" y="7809907"/>
        <a:ext cx="150821" cy="150821"/>
      </dsp:txXfrm>
    </dsp:sp>
    <dsp:sp modelId="{27D6C5F9-42C0-264C-A5D8-22420D4E82EA}">
      <dsp:nvSpPr>
        <dsp:cNvPr id="0" name=""/>
        <dsp:cNvSpPr/>
      </dsp:nvSpPr>
      <dsp:spPr>
        <a:xfrm>
          <a:off x="17441059" y="6461715"/>
          <a:ext cx="996142" cy="949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071" y="0"/>
              </a:lnTo>
              <a:lnTo>
                <a:pt x="498071" y="949068"/>
              </a:lnTo>
              <a:lnTo>
                <a:pt x="996142" y="94906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7904733" y="6901852"/>
        <a:ext cx="68793" cy="68793"/>
      </dsp:txXfrm>
    </dsp:sp>
    <dsp:sp modelId="{25D4424C-7C91-9D48-AD46-40F6F7864D8E}">
      <dsp:nvSpPr>
        <dsp:cNvPr id="0" name=""/>
        <dsp:cNvSpPr/>
      </dsp:nvSpPr>
      <dsp:spPr>
        <a:xfrm>
          <a:off x="17441059" y="5512646"/>
          <a:ext cx="996142" cy="949068"/>
        </a:xfrm>
        <a:custGeom>
          <a:avLst/>
          <a:gdLst/>
          <a:ahLst/>
          <a:cxnLst/>
          <a:rect l="0" t="0" r="0" b="0"/>
          <a:pathLst>
            <a:path>
              <a:moveTo>
                <a:pt x="0" y="949068"/>
              </a:moveTo>
              <a:lnTo>
                <a:pt x="498071" y="949068"/>
              </a:lnTo>
              <a:lnTo>
                <a:pt x="498071" y="0"/>
              </a:lnTo>
              <a:lnTo>
                <a:pt x="99614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7904733" y="5952783"/>
        <a:ext cx="68793" cy="68793"/>
      </dsp:txXfrm>
    </dsp:sp>
    <dsp:sp modelId="{E918BA9D-A0F9-F744-BE74-CAA1286261E3}">
      <dsp:nvSpPr>
        <dsp:cNvPr id="0" name=""/>
        <dsp:cNvSpPr/>
      </dsp:nvSpPr>
      <dsp:spPr>
        <a:xfrm>
          <a:off x="17441059" y="3614508"/>
          <a:ext cx="996142" cy="2847206"/>
        </a:xfrm>
        <a:custGeom>
          <a:avLst/>
          <a:gdLst/>
          <a:ahLst/>
          <a:cxnLst/>
          <a:rect l="0" t="0" r="0" b="0"/>
          <a:pathLst>
            <a:path>
              <a:moveTo>
                <a:pt x="0" y="2847206"/>
              </a:moveTo>
              <a:lnTo>
                <a:pt x="498071" y="2847206"/>
              </a:lnTo>
              <a:lnTo>
                <a:pt x="498071" y="0"/>
              </a:lnTo>
              <a:lnTo>
                <a:pt x="99614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100" kern="1200"/>
        </a:p>
      </dsp:txBody>
      <dsp:txXfrm>
        <a:off x="17863719" y="4962701"/>
        <a:ext cx="150821" cy="150821"/>
      </dsp:txXfrm>
    </dsp:sp>
    <dsp:sp modelId="{006AA914-0667-48C7-91ED-77947128B337}">
      <dsp:nvSpPr>
        <dsp:cNvPr id="0" name=""/>
        <dsp:cNvSpPr/>
      </dsp:nvSpPr>
      <dsp:spPr>
        <a:xfrm>
          <a:off x="5786389" y="5512646"/>
          <a:ext cx="996142" cy="949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071" y="0"/>
              </a:lnTo>
              <a:lnTo>
                <a:pt x="498071" y="949068"/>
              </a:lnTo>
              <a:lnTo>
                <a:pt x="996142" y="94906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6250064" y="5952783"/>
        <a:ext cx="68793" cy="68793"/>
      </dsp:txXfrm>
    </dsp:sp>
    <dsp:sp modelId="{B4DEC962-28DA-6747-B87E-08A93DEA0DF1}">
      <dsp:nvSpPr>
        <dsp:cNvPr id="0" name=""/>
        <dsp:cNvSpPr/>
      </dsp:nvSpPr>
      <dsp:spPr>
        <a:xfrm>
          <a:off x="11202467" y="2665439"/>
          <a:ext cx="996142" cy="18981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071" y="0"/>
              </a:lnTo>
              <a:lnTo>
                <a:pt x="498071" y="1898137"/>
              </a:lnTo>
              <a:lnTo>
                <a:pt x="996142" y="189813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800" kern="1200"/>
        </a:p>
      </dsp:txBody>
      <dsp:txXfrm>
        <a:off x="11646947" y="3560917"/>
        <a:ext cx="107182" cy="107182"/>
      </dsp:txXfrm>
    </dsp:sp>
    <dsp:sp modelId="{85C25F7A-3D30-41DE-BBE7-F1F182E4B989}">
      <dsp:nvSpPr>
        <dsp:cNvPr id="0" name=""/>
        <dsp:cNvSpPr/>
      </dsp:nvSpPr>
      <dsp:spPr>
        <a:xfrm>
          <a:off x="11202467" y="2619719"/>
          <a:ext cx="9961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96142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1675634" y="2640536"/>
        <a:ext cx="49807" cy="49807"/>
      </dsp:txXfrm>
    </dsp:sp>
    <dsp:sp modelId="{AC08A4BA-CF1E-416E-AC1B-499FCA46236C}">
      <dsp:nvSpPr>
        <dsp:cNvPr id="0" name=""/>
        <dsp:cNvSpPr/>
      </dsp:nvSpPr>
      <dsp:spPr>
        <a:xfrm>
          <a:off x="11202467" y="767302"/>
          <a:ext cx="996142" cy="1898137"/>
        </a:xfrm>
        <a:custGeom>
          <a:avLst/>
          <a:gdLst/>
          <a:ahLst/>
          <a:cxnLst/>
          <a:rect l="0" t="0" r="0" b="0"/>
          <a:pathLst>
            <a:path>
              <a:moveTo>
                <a:pt x="0" y="1898137"/>
              </a:moveTo>
              <a:lnTo>
                <a:pt x="498071" y="1898137"/>
              </a:lnTo>
              <a:lnTo>
                <a:pt x="498071" y="0"/>
              </a:lnTo>
              <a:lnTo>
                <a:pt x="99614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1646947" y="1662779"/>
        <a:ext cx="107182" cy="107182"/>
      </dsp:txXfrm>
    </dsp:sp>
    <dsp:sp modelId="{E8421668-3CBF-4BB7-9016-AB7B780D2FF0}">
      <dsp:nvSpPr>
        <dsp:cNvPr id="0" name=""/>
        <dsp:cNvSpPr/>
      </dsp:nvSpPr>
      <dsp:spPr>
        <a:xfrm>
          <a:off x="5786389" y="2665439"/>
          <a:ext cx="996142" cy="2847206"/>
        </a:xfrm>
        <a:custGeom>
          <a:avLst/>
          <a:gdLst/>
          <a:ahLst/>
          <a:cxnLst/>
          <a:rect l="0" t="0" r="0" b="0"/>
          <a:pathLst>
            <a:path>
              <a:moveTo>
                <a:pt x="0" y="2847206"/>
              </a:moveTo>
              <a:lnTo>
                <a:pt x="498071" y="2847206"/>
              </a:lnTo>
              <a:lnTo>
                <a:pt x="498071" y="0"/>
              </a:lnTo>
              <a:lnTo>
                <a:pt x="99614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6209050" y="4013632"/>
        <a:ext cx="150821" cy="150821"/>
      </dsp:txXfrm>
    </dsp:sp>
    <dsp:sp modelId="{656A006A-1A54-4195-AB47-ADB4659CBC79}">
      <dsp:nvSpPr>
        <dsp:cNvPr id="0" name=""/>
        <dsp:cNvSpPr/>
      </dsp:nvSpPr>
      <dsp:spPr>
        <a:xfrm rot="16200000">
          <a:off x="3538595" y="3925643"/>
          <a:ext cx="1321583" cy="31740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</a:p>
      </dsp:txBody>
      <dsp:txXfrm>
        <a:off x="3538595" y="3925643"/>
        <a:ext cx="1321583" cy="3174004"/>
      </dsp:txXfrm>
    </dsp:sp>
    <dsp:sp modelId="{2893070B-6953-4C81-9304-64EA4D15DFAB}">
      <dsp:nvSpPr>
        <dsp:cNvPr id="0" name=""/>
        <dsp:cNvSpPr/>
      </dsp:nvSpPr>
      <dsp:spPr>
        <a:xfrm>
          <a:off x="6782532" y="1906184"/>
          <a:ext cx="4419934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0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782532" y="1906184"/>
        <a:ext cx="4419934" cy="1518510"/>
      </dsp:txXfrm>
    </dsp:sp>
    <dsp:sp modelId="{C8360D41-9A43-428D-AC82-85A5EBD07556}">
      <dsp:nvSpPr>
        <dsp:cNvPr id="0" name=""/>
        <dsp:cNvSpPr/>
      </dsp:nvSpPr>
      <dsp:spPr>
        <a:xfrm>
          <a:off x="12198609" y="8047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</a:p>
      </dsp:txBody>
      <dsp:txXfrm>
        <a:off x="12198609" y="8047"/>
        <a:ext cx="4980713" cy="1518510"/>
      </dsp:txXfrm>
    </dsp:sp>
    <dsp:sp modelId="{26C5888F-C1D8-497A-8D3B-4D548C0CED3B}">
      <dsp:nvSpPr>
        <dsp:cNvPr id="0" name=""/>
        <dsp:cNvSpPr/>
      </dsp:nvSpPr>
      <dsp:spPr>
        <a:xfrm>
          <a:off x="12198609" y="1906184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</a:p>
      </dsp:txBody>
      <dsp:txXfrm>
        <a:off x="12198609" y="1906184"/>
        <a:ext cx="4980713" cy="1518510"/>
      </dsp:txXfrm>
    </dsp:sp>
    <dsp:sp modelId="{B28E3AA1-7033-3743-9710-8519320B17EF}">
      <dsp:nvSpPr>
        <dsp:cNvPr id="0" name=""/>
        <dsp:cNvSpPr/>
      </dsp:nvSpPr>
      <dsp:spPr>
        <a:xfrm>
          <a:off x="12198609" y="3804322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sp:txBody>
      <dsp:txXfrm>
        <a:off x="12198609" y="3804322"/>
        <a:ext cx="4980713" cy="1518510"/>
      </dsp:txXfrm>
    </dsp:sp>
    <dsp:sp modelId="{57ED06FB-63F0-4545-86FC-0E05BD63419F}">
      <dsp:nvSpPr>
        <dsp:cNvPr id="0" name=""/>
        <dsp:cNvSpPr/>
      </dsp:nvSpPr>
      <dsp:spPr>
        <a:xfrm>
          <a:off x="6782532" y="5702460"/>
          <a:ext cx="10658526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40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科学性和革命性的统一：概念</a:t>
          </a:r>
        </a:p>
      </dsp:txBody>
      <dsp:txXfrm>
        <a:off x="6782532" y="5702460"/>
        <a:ext cx="10658526" cy="1518510"/>
      </dsp:txXfrm>
    </dsp:sp>
    <dsp:sp modelId="{021032B0-0B4A-5F4C-9816-513784ADC733}">
      <dsp:nvSpPr>
        <dsp:cNvPr id="0" name=""/>
        <dsp:cNvSpPr/>
      </dsp:nvSpPr>
      <dsp:spPr>
        <a:xfrm>
          <a:off x="18437201" y="2855253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科学内涵</a:t>
          </a:r>
        </a:p>
      </dsp:txBody>
      <dsp:txXfrm>
        <a:off x="18437201" y="2855253"/>
        <a:ext cx="4980713" cy="1518510"/>
      </dsp:txXfrm>
    </dsp:sp>
    <dsp:sp modelId="{7E16A230-4F3A-DA48-A0D6-2513BDFD0688}">
      <dsp:nvSpPr>
        <dsp:cNvPr id="0" name=""/>
        <dsp:cNvSpPr/>
      </dsp:nvSpPr>
      <dsp:spPr>
        <a:xfrm>
          <a:off x="18437201" y="4753391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理论特征</a:t>
          </a:r>
        </a:p>
      </dsp:txBody>
      <dsp:txXfrm>
        <a:off x="18437201" y="4753391"/>
        <a:ext cx="4980713" cy="1518510"/>
      </dsp:txXfrm>
    </dsp:sp>
    <dsp:sp modelId="{F1D80A71-6878-8C4B-831D-8655149CD05C}">
      <dsp:nvSpPr>
        <dsp:cNvPr id="0" name=""/>
        <dsp:cNvSpPr/>
      </dsp:nvSpPr>
      <dsp:spPr>
        <a:xfrm>
          <a:off x="18437201" y="6651528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理论品质</a:t>
          </a:r>
        </a:p>
      </dsp:txBody>
      <dsp:txXfrm>
        <a:off x="18437201" y="6651528"/>
        <a:ext cx="4980713" cy="1518510"/>
      </dsp:txXfrm>
    </dsp:sp>
    <dsp:sp modelId="{A9F51B28-EF09-C74E-8922-10ACF7FF20C0}">
      <dsp:nvSpPr>
        <dsp:cNvPr id="0" name=""/>
        <dsp:cNvSpPr/>
      </dsp:nvSpPr>
      <dsp:spPr>
        <a:xfrm>
          <a:off x="18437201" y="8549666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社会理想</a:t>
          </a:r>
        </a:p>
      </dsp:txBody>
      <dsp:txXfrm>
        <a:off x="18437201" y="8549666"/>
        <a:ext cx="4980713" cy="1518510"/>
      </dsp:txXfrm>
    </dsp:sp>
    <dsp:sp modelId="{17655575-1302-4297-844B-C83B2862725B}">
      <dsp:nvSpPr>
        <dsp:cNvPr id="0" name=""/>
        <dsp:cNvSpPr/>
      </dsp:nvSpPr>
      <dsp:spPr>
        <a:xfrm>
          <a:off x="6742089" y="7560175"/>
          <a:ext cx="8178480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40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学习马克思主义</a:t>
          </a:r>
        </a:p>
      </dsp:txBody>
      <dsp:txXfrm>
        <a:off x="6742089" y="7560175"/>
        <a:ext cx="8178480" cy="1518510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394FB9-EB09-FF45-BE40-5BF40A962DAE}">
      <dsp:nvSpPr>
        <dsp:cNvPr id="0" name=""/>
        <dsp:cNvSpPr/>
      </dsp:nvSpPr>
      <dsp:spPr>
        <a:xfrm>
          <a:off x="14296472" y="9490029"/>
          <a:ext cx="85904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9520" y="45720"/>
              </a:lnTo>
              <a:lnTo>
                <a:pt x="429520" y="52848"/>
              </a:lnTo>
              <a:lnTo>
                <a:pt x="859041" y="5284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4704516" y="9514273"/>
        <a:ext cx="42953" cy="42953"/>
      </dsp:txXfrm>
    </dsp:sp>
    <dsp:sp modelId="{2FE9C504-FB4B-4545-8532-2DB2D6AE3D71}">
      <dsp:nvSpPr>
        <dsp:cNvPr id="0" name=""/>
        <dsp:cNvSpPr/>
      </dsp:nvSpPr>
      <dsp:spPr>
        <a:xfrm>
          <a:off x="7906008" y="5889795"/>
          <a:ext cx="791210" cy="36459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95605" y="0"/>
              </a:lnTo>
              <a:lnTo>
                <a:pt x="395605" y="3645954"/>
              </a:lnTo>
              <a:lnTo>
                <a:pt x="791210" y="364595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8208343" y="7619502"/>
        <a:ext cx="186540" cy="186540"/>
      </dsp:txXfrm>
    </dsp:sp>
    <dsp:sp modelId="{2EBBE909-AA2E-544C-A014-DEC5C9991D18}">
      <dsp:nvSpPr>
        <dsp:cNvPr id="0" name=""/>
        <dsp:cNvSpPr/>
      </dsp:nvSpPr>
      <dsp:spPr>
        <a:xfrm>
          <a:off x="18861355" y="5478693"/>
          <a:ext cx="824693" cy="23571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2346" y="0"/>
              </a:lnTo>
              <a:lnTo>
                <a:pt x="412346" y="2357163"/>
              </a:lnTo>
              <a:lnTo>
                <a:pt x="824693" y="235716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>
        <a:off x="19211269" y="6594844"/>
        <a:ext cx="124863" cy="124863"/>
      </dsp:txXfrm>
    </dsp:sp>
    <dsp:sp modelId="{27D6C5F9-42C0-264C-A5D8-22420D4E82EA}">
      <dsp:nvSpPr>
        <dsp:cNvPr id="0" name=""/>
        <dsp:cNvSpPr/>
      </dsp:nvSpPr>
      <dsp:spPr>
        <a:xfrm>
          <a:off x="18861355" y="5478693"/>
          <a:ext cx="824693" cy="7857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2346" y="0"/>
              </a:lnTo>
              <a:lnTo>
                <a:pt x="412346" y="785721"/>
              </a:lnTo>
              <a:lnTo>
                <a:pt x="824693" y="785721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9245224" y="5843077"/>
        <a:ext cx="56953" cy="56953"/>
      </dsp:txXfrm>
    </dsp:sp>
    <dsp:sp modelId="{25D4424C-7C91-9D48-AD46-40F6F7864D8E}">
      <dsp:nvSpPr>
        <dsp:cNvPr id="0" name=""/>
        <dsp:cNvSpPr/>
      </dsp:nvSpPr>
      <dsp:spPr>
        <a:xfrm>
          <a:off x="18861355" y="4692972"/>
          <a:ext cx="824693" cy="785721"/>
        </a:xfrm>
        <a:custGeom>
          <a:avLst/>
          <a:gdLst/>
          <a:ahLst/>
          <a:cxnLst/>
          <a:rect l="0" t="0" r="0" b="0"/>
          <a:pathLst>
            <a:path>
              <a:moveTo>
                <a:pt x="0" y="785721"/>
              </a:moveTo>
              <a:lnTo>
                <a:pt x="412346" y="785721"/>
              </a:lnTo>
              <a:lnTo>
                <a:pt x="412346" y="0"/>
              </a:lnTo>
              <a:lnTo>
                <a:pt x="82469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9245224" y="5057356"/>
        <a:ext cx="56953" cy="56953"/>
      </dsp:txXfrm>
    </dsp:sp>
    <dsp:sp modelId="{E918BA9D-A0F9-F744-BE74-CAA1286261E3}">
      <dsp:nvSpPr>
        <dsp:cNvPr id="0" name=""/>
        <dsp:cNvSpPr/>
      </dsp:nvSpPr>
      <dsp:spPr>
        <a:xfrm>
          <a:off x="18861355" y="3121529"/>
          <a:ext cx="824693" cy="2357163"/>
        </a:xfrm>
        <a:custGeom>
          <a:avLst/>
          <a:gdLst/>
          <a:ahLst/>
          <a:cxnLst/>
          <a:rect l="0" t="0" r="0" b="0"/>
          <a:pathLst>
            <a:path>
              <a:moveTo>
                <a:pt x="0" y="2357163"/>
              </a:moveTo>
              <a:lnTo>
                <a:pt x="412346" y="2357163"/>
              </a:lnTo>
              <a:lnTo>
                <a:pt x="412346" y="0"/>
              </a:lnTo>
              <a:lnTo>
                <a:pt x="82469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>
        <a:off x="19211269" y="4237680"/>
        <a:ext cx="124863" cy="124863"/>
      </dsp:txXfrm>
    </dsp:sp>
    <dsp:sp modelId="{006AA914-0667-48C7-91ED-77947128B337}">
      <dsp:nvSpPr>
        <dsp:cNvPr id="0" name=""/>
        <dsp:cNvSpPr/>
      </dsp:nvSpPr>
      <dsp:spPr>
        <a:xfrm>
          <a:off x="7906008" y="5478693"/>
          <a:ext cx="824693" cy="411101"/>
        </a:xfrm>
        <a:custGeom>
          <a:avLst/>
          <a:gdLst/>
          <a:ahLst/>
          <a:cxnLst/>
          <a:rect l="0" t="0" r="0" b="0"/>
          <a:pathLst>
            <a:path>
              <a:moveTo>
                <a:pt x="0" y="411101"/>
              </a:moveTo>
              <a:lnTo>
                <a:pt x="412346" y="411101"/>
              </a:lnTo>
              <a:lnTo>
                <a:pt x="412346" y="0"/>
              </a:lnTo>
              <a:lnTo>
                <a:pt x="82469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8295318" y="5661207"/>
        <a:ext cx="46073" cy="46073"/>
      </dsp:txXfrm>
    </dsp:sp>
    <dsp:sp modelId="{B4DEC962-28DA-6747-B87E-08A93DEA0DF1}">
      <dsp:nvSpPr>
        <dsp:cNvPr id="0" name=""/>
        <dsp:cNvSpPr/>
      </dsp:nvSpPr>
      <dsp:spPr>
        <a:xfrm>
          <a:off x="12969459" y="2210376"/>
          <a:ext cx="824693" cy="15714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2346" y="0"/>
              </a:lnTo>
              <a:lnTo>
                <a:pt x="412346" y="1571442"/>
              </a:lnTo>
              <a:lnTo>
                <a:pt x="824693" y="157144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13337438" y="2951729"/>
        <a:ext cx="88734" cy="88734"/>
      </dsp:txXfrm>
    </dsp:sp>
    <dsp:sp modelId="{85C25F7A-3D30-41DE-BBE7-F1F182E4B989}">
      <dsp:nvSpPr>
        <dsp:cNvPr id="0" name=""/>
        <dsp:cNvSpPr/>
      </dsp:nvSpPr>
      <dsp:spPr>
        <a:xfrm>
          <a:off x="12969459" y="2164656"/>
          <a:ext cx="8246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824693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3361188" y="2189758"/>
        <a:ext cx="41234" cy="41234"/>
      </dsp:txXfrm>
    </dsp:sp>
    <dsp:sp modelId="{AC08A4BA-CF1E-416E-AC1B-499FCA46236C}">
      <dsp:nvSpPr>
        <dsp:cNvPr id="0" name=""/>
        <dsp:cNvSpPr/>
      </dsp:nvSpPr>
      <dsp:spPr>
        <a:xfrm>
          <a:off x="12969459" y="638933"/>
          <a:ext cx="824693" cy="1571442"/>
        </a:xfrm>
        <a:custGeom>
          <a:avLst/>
          <a:gdLst/>
          <a:ahLst/>
          <a:cxnLst/>
          <a:rect l="0" t="0" r="0" b="0"/>
          <a:pathLst>
            <a:path>
              <a:moveTo>
                <a:pt x="0" y="1571442"/>
              </a:moveTo>
              <a:lnTo>
                <a:pt x="412346" y="1571442"/>
              </a:lnTo>
              <a:lnTo>
                <a:pt x="412346" y="0"/>
              </a:lnTo>
              <a:lnTo>
                <a:pt x="82469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3337438" y="1380287"/>
        <a:ext cx="88734" cy="88734"/>
      </dsp:txXfrm>
    </dsp:sp>
    <dsp:sp modelId="{E8421668-3CBF-4BB7-9016-AB7B780D2FF0}">
      <dsp:nvSpPr>
        <dsp:cNvPr id="0" name=""/>
        <dsp:cNvSpPr/>
      </dsp:nvSpPr>
      <dsp:spPr>
        <a:xfrm>
          <a:off x="7906008" y="2210376"/>
          <a:ext cx="824693" cy="3679419"/>
        </a:xfrm>
        <a:custGeom>
          <a:avLst/>
          <a:gdLst/>
          <a:ahLst/>
          <a:cxnLst/>
          <a:rect l="0" t="0" r="0" b="0"/>
          <a:pathLst>
            <a:path>
              <a:moveTo>
                <a:pt x="0" y="3679419"/>
              </a:moveTo>
              <a:lnTo>
                <a:pt x="412346" y="3679419"/>
              </a:lnTo>
              <a:lnTo>
                <a:pt x="412346" y="0"/>
              </a:lnTo>
              <a:lnTo>
                <a:pt x="82469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8224087" y="3955818"/>
        <a:ext cx="188535" cy="188535"/>
      </dsp:txXfrm>
    </dsp:sp>
    <dsp:sp modelId="{656A006A-1A54-4195-AB47-ADB4659CBC79}">
      <dsp:nvSpPr>
        <dsp:cNvPr id="0" name=""/>
        <dsp:cNvSpPr/>
      </dsp:nvSpPr>
      <dsp:spPr>
        <a:xfrm rot="16200000">
          <a:off x="6045090" y="4575937"/>
          <a:ext cx="1094121" cy="26277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</a:p>
      </dsp:txBody>
      <dsp:txXfrm>
        <a:off x="6045090" y="4575937"/>
        <a:ext cx="1094121" cy="2627716"/>
      </dsp:txXfrm>
    </dsp:sp>
    <dsp:sp modelId="{2893070B-6953-4C81-9304-64EA4D15DFAB}">
      <dsp:nvSpPr>
        <dsp:cNvPr id="0" name=""/>
        <dsp:cNvSpPr/>
      </dsp:nvSpPr>
      <dsp:spPr>
        <a:xfrm>
          <a:off x="8730701" y="1581798"/>
          <a:ext cx="4238757" cy="12571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4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4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</a:p>
      </dsp:txBody>
      <dsp:txXfrm>
        <a:off x="8730701" y="1581798"/>
        <a:ext cx="4238757" cy="1257154"/>
      </dsp:txXfrm>
    </dsp:sp>
    <dsp:sp modelId="{C8360D41-9A43-428D-AC82-85A5EBD07556}">
      <dsp:nvSpPr>
        <dsp:cNvPr id="0" name=""/>
        <dsp:cNvSpPr/>
      </dsp:nvSpPr>
      <dsp:spPr>
        <a:xfrm>
          <a:off x="13794152" y="10356"/>
          <a:ext cx="4123465" cy="12571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</a:p>
      </dsp:txBody>
      <dsp:txXfrm>
        <a:off x="13794152" y="10356"/>
        <a:ext cx="4123465" cy="1257154"/>
      </dsp:txXfrm>
    </dsp:sp>
    <dsp:sp modelId="{26C5888F-C1D8-497A-8D3B-4D548C0CED3B}">
      <dsp:nvSpPr>
        <dsp:cNvPr id="0" name=""/>
        <dsp:cNvSpPr/>
      </dsp:nvSpPr>
      <dsp:spPr>
        <a:xfrm>
          <a:off x="13794152" y="1581798"/>
          <a:ext cx="4123465" cy="12571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</a:p>
      </dsp:txBody>
      <dsp:txXfrm>
        <a:off x="13794152" y="1581798"/>
        <a:ext cx="4123465" cy="1257154"/>
      </dsp:txXfrm>
    </dsp:sp>
    <dsp:sp modelId="{B28E3AA1-7033-3743-9710-8519320B17EF}">
      <dsp:nvSpPr>
        <dsp:cNvPr id="0" name=""/>
        <dsp:cNvSpPr/>
      </dsp:nvSpPr>
      <dsp:spPr>
        <a:xfrm>
          <a:off x="13794152" y="3153241"/>
          <a:ext cx="4123465" cy="12571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sp:txBody>
      <dsp:txXfrm>
        <a:off x="13794152" y="3153241"/>
        <a:ext cx="4123465" cy="1257154"/>
      </dsp:txXfrm>
    </dsp:sp>
    <dsp:sp modelId="{57ED06FB-63F0-4545-86FC-0E05BD63419F}">
      <dsp:nvSpPr>
        <dsp:cNvPr id="0" name=""/>
        <dsp:cNvSpPr/>
      </dsp:nvSpPr>
      <dsp:spPr>
        <a:xfrm>
          <a:off x="8730701" y="4724684"/>
          <a:ext cx="10130653" cy="15080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4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44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科学性和革命性的统一：概念</a:t>
          </a:r>
        </a:p>
      </dsp:txBody>
      <dsp:txXfrm>
        <a:off x="8730701" y="4724684"/>
        <a:ext cx="10130653" cy="1508019"/>
      </dsp:txXfrm>
    </dsp:sp>
    <dsp:sp modelId="{021032B0-0B4A-5F4C-9816-513784ADC733}">
      <dsp:nvSpPr>
        <dsp:cNvPr id="0" name=""/>
        <dsp:cNvSpPr/>
      </dsp:nvSpPr>
      <dsp:spPr>
        <a:xfrm>
          <a:off x="19686048" y="2492952"/>
          <a:ext cx="4123465" cy="12571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科学内涵</a:t>
          </a:r>
        </a:p>
      </dsp:txBody>
      <dsp:txXfrm>
        <a:off x="19686048" y="2492952"/>
        <a:ext cx="4123465" cy="1257154"/>
      </dsp:txXfrm>
    </dsp:sp>
    <dsp:sp modelId="{7E16A230-4F3A-DA48-A0D6-2513BDFD0688}">
      <dsp:nvSpPr>
        <dsp:cNvPr id="0" name=""/>
        <dsp:cNvSpPr/>
      </dsp:nvSpPr>
      <dsp:spPr>
        <a:xfrm>
          <a:off x="19686048" y="4064395"/>
          <a:ext cx="4123465" cy="12571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理论特征</a:t>
          </a:r>
        </a:p>
      </dsp:txBody>
      <dsp:txXfrm>
        <a:off x="19686048" y="4064395"/>
        <a:ext cx="4123465" cy="1257154"/>
      </dsp:txXfrm>
    </dsp:sp>
    <dsp:sp modelId="{F1D80A71-6878-8C4B-831D-8655149CD05C}">
      <dsp:nvSpPr>
        <dsp:cNvPr id="0" name=""/>
        <dsp:cNvSpPr/>
      </dsp:nvSpPr>
      <dsp:spPr>
        <a:xfrm>
          <a:off x="19686048" y="5635838"/>
          <a:ext cx="4123465" cy="12571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理论品质</a:t>
          </a:r>
        </a:p>
      </dsp:txBody>
      <dsp:txXfrm>
        <a:off x="19686048" y="5635838"/>
        <a:ext cx="4123465" cy="1257154"/>
      </dsp:txXfrm>
    </dsp:sp>
    <dsp:sp modelId="{A9F51B28-EF09-C74E-8922-10ACF7FF20C0}">
      <dsp:nvSpPr>
        <dsp:cNvPr id="0" name=""/>
        <dsp:cNvSpPr/>
      </dsp:nvSpPr>
      <dsp:spPr>
        <a:xfrm>
          <a:off x="19686048" y="7207280"/>
          <a:ext cx="4123465" cy="12571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社会理想</a:t>
          </a:r>
        </a:p>
      </dsp:txBody>
      <dsp:txXfrm>
        <a:off x="19686048" y="7207280"/>
        <a:ext cx="4123465" cy="1257154"/>
      </dsp:txXfrm>
    </dsp:sp>
    <dsp:sp modelId="{17655575-1302-4297-844B-C83B2862725B}">
      <dsp:nvSpPr>
        <dsp:cNvPr id="0" name=""/>
        <dsp:cNvSpPr/>
      </dsp:nvSpPr>
      <dsp:spPr>
        <a:xfrm>
          <a:off x="8697219" y="8907172"/>
          <a:ext cx="5599253" cy="1257154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400" b="0" i="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4400" b="0" i="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学习马克思主义</a:t>
          </a:r>
        </a:p>
      </dsp:txBody>
      <dsp:txXfrm>
        <a:off x="8697219" y="8907172"/>
        <a:ext cx="5599253" cy="1257154"/>
      </dsp:txXfrm>
    </dsp:sp>
    <dsp:sp modelId="{8EE790A3-9202-374D-8BB7-F38A531909BA}">
      <dsp:nvSpPr>
        <dsp:cNvPr id="0" name=""/>
        <dsp:cNvSpPr/>
      </dsp:nvSpPr>
      <dsp:spPr>
        <a:xfrm>
          <a:off x="15155514" y="8752385"/>
          <a:ext cx="6808583" cy="158098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根本方法</a:t>
          </a:r>
          <a:r>
            <a:rPr lang="en-US" altLang="zh-CN" sz="44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.</a:t>
          </a:r>
          <a:r>
            <a:rPr lang="zh-CN" altLang="en-US" sz="44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理论联系实际</a:t>
          </a:r>
        </a:p>
      </dsp:txBody>
      <dsp:txXfrm>
        <a:off x="15155514" y="8752385"/>
        <a:ext cx="6808583" cy="1580984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F5AF26-7B9D-8548-9091-016B1445B683}">
      <dsp:nvSpPr>
        <dsp:cNvPr id="0" name=""/>
        <dsp:cNvSpPr/>
      </dsp:nvSpPr>
      <dsp:spPr>
        <a:xfrm>
          <a:off x="12477276" y="10551286"/>
          <a:ext cx="609601" cy="5807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4800" y="0"/>
              </a:lnTo>
              <a:lnTo>
                <a:pt x="304800" y="580793"/>
              </a:lnTo>
              <a:lnTo>
                <a:pt x="609601" y="58079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2761027" y="10820633"/>
        <a:ext cx="42099" cy="42099"/>
      </dsp:txXfrm>
    </dsp:sp>
    <dsp:sp modelId="{47072EF0-94A0-BB46-8A08-C277709D5E4F}">
      <dsp:nvSpPr>
        <dsp:cNvPr id="0" name=""/>
        <dsp:cNvSpPr/>
      </dsp:nvSpPr>
      <dsp:spPr>
        <a:xfrm>
          <a:off x="12477276" y="9970492"/>
          <a:ext cx="609601" cy="580793"/>
        </a:xfrm>
        <a:custGeom>
          <a:avLst/>
          <a:gdLst/>
          <a:ahLst/>
          <a:cxnLst/>
          <a:rect l="0" t="0" r="0" b="0"/>
          <a:pathLst>
            <a:path>
              <a:moveTo>
                <a:pt x="0" y="580793"/>
              </a:moveTo>
              <a:lnTo>
                <a:pt x="304800" y="580793"/>
              </a:lnTo>
              <a:lnTo>
                <a:pt x="304800" y="0"/>
              </a:lnTo>
              <a:lnTo>
                <a:pt x="60960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2761027" y="10239839"/>
        <a:ext cx="42099" cy="42099"/>
      </dsp:txXfrm>
    </dsp:sp>
    <dsp:sp modelId="{0142D332-8EEE-0646-8D1B-6A0B5DFA9808}">
      <dsp:nvSpPr>
        <dsp:cNvPr id="0" name=""/>
        <dsp:cNvSpPr/>
      </dsp:nvSpPr>
      <dsp:spPr>
        <a:xfrm>
          <a:off x="4007720" y="5876736"/>
          <a:ext cx="609601" cy="4674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4800" y="0"/>
              </a:lnTo>
              <a:lnTo>
                <a:pt x="304800" y="4674549"/>
              </a:lnTo>
              <a:lnTo>
                <a:pt x="609601" y="467454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>
        <a:off x="4194667" y="8096158"/>
        <a:ext cx="235706" cy="235706"/>
      </dsp:txXfrm>
    </dsp:sp>
    <dsp:sp modelId="{969C93E6-0A77-F846-BA08-A6F242BB0343}">
      <dsp:nvSpPr>
        <dsp:cNvPr id="0" name=""/>
        <dsp:cNvSpPr/>
      </dsp:nvSpPr>
      <dsp:spPr>
        <a:xfrm>
          <a:off x="12761076" y="7647316"/>
          <a:ext cx="609601" cy="11615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4800" y="0"/>
              </a:lnTo>
              <a:lnTo>
                <a:pt x="304800" y="1161587"/>
              </a:lnTo>
              <a:lnTo>
                <a:pt x="609601" y="116158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3033081" y="8195315"/>
        <a:ext cx="65591" cy="65591"/>
      </dsp:txXfrm>
    </dsp:sp>
    <dsp:sp modelId="{C6281613-6DE4-E047-93A1-F6C9A235E4AC}">
      <dsp:nvSpPr>
        <dsp:cNvPr id="0" name=""/>
        <dsp:cNvSpPr/>
      </dsp:nvSpPr>
      <dsp:spPr>
        <a:xfrm>
          <a:off x="12761076" y="7601596"/>
          <a:ext cx="6096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9601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3050636" y="7632076"/>
        <a:ext cx="30480" cy="30480"/>
      </dsp:txXfrm>
    </dsp:sp>
    <dsp:sp modelId="{6078438D-AEA2-B346-9F5A-F87DA63C2294}">
      <dsp:nvSpPr>
        <dsp:cNvPr id="0" name=""/>
        <dsp:cNvSpPr/>
      </dsp:nvSpPr>
      <dsp:spPr>
        <a:xfrm>
          <a:off x="12761076" y="6485729"/>
          <a:ext cx="609601" cy="1161587"/>
        </a:xfrm>
        <a:custGeom>
          <a:avLst/>
          <a:gdLst/>
          <a:ahLst/>
          <a:cxnLst/>
          <a:rect l="0" t="0" r="0" b="0"/>
          <a:pathLst>
            <a:path>
              <a:moveTo>
                <a:pt x="0" y="1161587"/>
              </a:moveTo>
              <a:lnTo>
                <a:pt x="304800" y="1161587"/>
              </a:lnTo>
              <a:lnTo>
                <a:pt x="304800" y="0"/>
              </a:lnTo>
              <a:lnTo>
                <a:pt x="60960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3033081" y="7033727"/>
        <a:ext cx="65591" cy="65591"/>
      </dsp:txXfrm>
    </dsp:sp>
    <dsp:sp modelId="{3834AAAE-0F76-2647-A062-5FE004B63652}">
      <dsp:nvSpPr>
        <dsp:cNvPr id="0" name=""/>
        <dsp:cNvSpPr/>
      </dsp:nvSpPr>
      <dsp:spPr>
        <a:xfrm>
          <a:off x="4007720" y="5876736"/>
          <a:ext cx="609601" cy="17705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4800" y="0"/>
              </a:lnTo>
              <a:lnTo>
                <a:pt x="304800" y="1770580"/>
              </a:lnTo>
              <a:lnTo>
                <a:pt x="609601" y="177058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700" kern="1200"/>
        </a:p>
      </dsp:txBody>
      <dsp:txXfrm>
        <a:off x="4265706" y="6715212"/>
        <a:ext cx="93629" cy="93629"/>
      </dsp:txXfrm>
    </dsp:sp>
    <dsp:sp modelId="{9459EF34-83E2-5B40-8332-8D46053AB9D3}">
      <dsp:nvSpPr>
        <dsp:cNvPr id="0" name=""/>
        <dsp:cNvSpPr/>
      </dsp:nvSpPr>
      <dsp:spPr>
        <a:xfrm>
          <a:off x="11051449" y="4162553"/>
          <a:ext cx="609601" cy="11615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4800" y="0"/>
              </a:lnTo>
              <a:lnTo>
                <a:pt x="304800" y="1161587"/>
              </a:lnTo>
              <a:lnTo>
                <a:pt x="609601" y="116158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1323454" y="4710551"/>
        <a:ext cx="65591" cy="65591"/>
      </dsp:txXfrm>
    </dsp:sp>
    <dsp:sp modelId="{FF38C69E-CF32-4F49-9AF0-C7B7EACA0110}">
      <dsp:nvSpPr>
        <dsp:cNvPr id="0" name=""/>
        <dsp:cNvSpPr/>
      </dsp:nvSpPr>
      <dsp:spPr>
        <a:xfrm>
          <a:off x="11051449" y="4116833"/>
          <a:ext cx="6096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9601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1341010" y="4147313"/>
        <a:ext cx="30480" cy="30480"/>
      </dsp:txXfrm>
    </dsp:sp>
    <dsp:sp modelId="{6B601103-9894-C343-AEC5-FD6E9D3AF8F4}">
      <dsp:nvSpPr>
        <dsp:cNvPr id="0" name=""/>
        <dsp:cNvSpPr/>
      </dsp:nvSpPr>
      <dsp:spPr>
        <a:xfrm>
          <a:off x="11051449" y="3000965"/>
          <a:ext cx="609601" cy="1161587"/>
        </a:xfrm>
        <a:custGeom>
          <a:avLst/>
          <a:gdLst/>
          <a:ahLst/>
          <a:cxnLst/>
          <a:rect l="0" t="0" r="0" b="0"/>
          <a:pathLst>
            <a:path>
              <a:moveTo>
                <a:pt x="0" y="1161587"/>
              </a:moveTo>
              <a:lnTo>
                <a:pt x="304800" y="1161587"/>
              </a:lnTo>
              <a:lnTo>
                <a:pt x="304800" y="0"/>
              </a:lnTo>
              <a:lnTo>
                <a:pt x="60960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1323454" y="3548964"/>
        <a:ext cx="65591" cy="65591"/>
      </dsp:txXfrm>
    </dsp:sp>
    <dsp:sp modelId="{A0053664-29B4-6F41-BDF1-2D5BE6197F11}">
      <dsp:nvSpPr>
        <dsp:cNvPr id="0" name=""/>
        <dsp:cNvSpPr/>
      </dsp:nvSpPr>
      <dsp:spPr>
        <a:xfrm>
          <a:off x="4007720" y="4162553"/>
          <a:ext cx="609601" cy="1714182"/>
        </a:xfrm>
        <a:custGeom>
          <a:avLst/>
          <a:gdLst/>
          <a:ahLst/>
          <a:cxnLst/>
          <a:rect l="0" t="0" r="0" b="0"/>
          <a:pathLst>
            <a:path>
              <a:moveTo>
                <a:pt x="0" y="1714182"/>
              </a:moveTo>
              <a:lnTo>
                <a:pt x="304800" y="1714182"/>
              </a:lnTo>
              <a:lnTo>
                <a:pt x="304800" y="0"/>
              </a:lnTo>
              <a:lnTo>
                <a:pt x="60960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4267037" y="4974161"/>
        <a:ext cx="90967" cy="90967"/>
      </dsp:txXfrm>
    </dsp:sp>
    <dsp:sp modelId="{BD316F1F-0D83-994A-B1EA-F93718340549}">
      <dsp:nvSpPr>
        <dsp:cNvPr id="0" name=""/>
        <dsp:cNvSpPr/>
      </dsp:nvSpPr>
      <dsp:spPr>
        <a:xfrm>
          <a:off x="9948680" y="1155932"/>
          <a:ext cx="609601" cy="6079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4800" y="0"/>
              </a:lnTo>
              <a:lnTo>
                <a:pt x="304800" y="607984"/>
              </a:lnTo>
              <a:lnTo>
                <a:pt x="609601" y="60798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0231957" y="1438400"/>
        <a:ext cx="43048" cy="43048"/>
      </dsp:txXfrm>
    </dsp:sp>
    <dsp:sp modelId="{951924F9-E6D9-EC4D-9C14-C1C3C696017C}">
      <dsp:nvSpPr>
        <dsp:cNvPr id="0" name=""/>
        <dsp:cNvSpPr/>
      </dsp:nvSpPr>
      <dsp:spPr>
        <a:xfrm>
          <a:off x="9948680" y="499677"/>
          <a:ext cx="609601" cy="656255"/>
        </a:xfrm>
        <a:custGeom>
          <a:avLst/>
          <a:gdLst/>
          <a:ahLst/>
          <a:cxnLst/>
          <a:rect l="0" t="0" r="0" b="0"/>
          <a:pathLst>
            <a:path>
              <a:moveTo>
                <a:pt x="0" y="656255"/>
              </a:moveTo>
              <a:lnTo>
                <a:pt x="304800" y="656255"/>
              </a:lnTo>
              <a:lnTo>
                <a:pt x="304800" y="0"/>
              </a:lnTo>
              <a:lnTo>
                <a:pt x="60960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0231088" y="805412"/>
        <a:ext cx="44785" cy="44785"/>
      </dsp:txXfrm>
    </dsp:sp>
    <dsp:sp modelId="{63075E5E-C35A-B442-812F-52B4CA83D722}">
      <dsp:nvSpPr>
        <dsp:cNvPr id="0" name=""/>
        <dsp:cNvSpPr/>
      </dsp:nvSpPr>
      <dsp:spPr>
        <a:xfrm>
          <a:off x="4007720" y="1155932"/>
          <a:ext cx="609601" cy="4720804"/>
        </a:xfrm>
        <a:custGeom>
          <a:avLst/>
          <a:gdLst/>
          <a:ahLst/>
          <a:cxnLst/>
          <a:rect l="0" t="0" r="0" b="0"/>
          <a:pathLst>
            <a:path>
              <a:moveTo>
                <a:pt x="0" y="4720804"/>
              </a:moveTo>
              <a:lnTo>
                <a:pt x="304800" y="4720804"/>
              </a:lnTo>
              <a:lnTo>
                <a:pt x="304800" y="0"/>
              </a:lnTo>
              <a:lnTo>
                <a:pt x="60960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/>
        </a:p>
      </dsp:txBody>
      <dsp:txXfrm>
        <a:off x="4193521" y="3397334"/>
        <a:ext cx="238000" cy="238000"/>
      </dsp:txXfrm>
    </dsp:sp>
    <dsp:sp modelId="{D83D0D67-E9DA-3A4F-AA9F-431964750935}">
      <dsp:nvSpPr>
        <dsp:cNvPr id="0" name=""/>
        <dsp:cNvSpPr/>
      </dsp:nvSpPr>
      <dsp:spPr>
        <a:xfrm rot="5400000">
          <a:off x="-1850743" y="5025571"/>
          <a:ext cx="10014598" cy="17023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1-</a:t>
          </a: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物质世界及其规律</a:t>
          </a:r>
        </a:p>
      </dsp:txBody>
      <dsp:txXfrm>
        <a:off x="-1850743" y="5025571"/>
        <a:ext cx="10014598" cy="1702330"/>
      </dsp:txXfrm>
    </dsp:sp>
    <dsp:sp modelId="{AB7A1AE6-EFE6-9F40-A48B-48CD2D291418}">
      <dsp:nvSpPr>
        <dsp:cNvPr id="0" name=""/>
        <dsp:cNvSpPr/>
      </dsp:nvSpPr>
      <dsp:spPr>
        <a:xfrm>
          <a:off x="4617321" y="356499"/>
          <a:ext cx="5331359" cy="15988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</a:p>
      </dsp:txBody>
      <dsp:txXfrm>
        <a:off x="4617321" y="356499"/>
        <a:ext cx="5331359" cy="1598865"/>
      </dsp:txXfrm>
    </dsp:sp>
    <dsp:sp modelId="{284CE771-87A2-0B47-A1A9-1E651819675F}">
      <dsp:nvSpPr>
        <dsp:cNvPr id="0" name=""/>
        <dsp:cNvSpPr/>
      </dsp:nvSpPr>
      <dsp:spPr>
        <a:xfrm>
          <a:off x="10558282" y="7851"/>
          <a:ext cx="3845821" cy="98365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sp:txBody>
      <dsp:txXfrm>
        <a:off x="10558282" y="7851"/>
        <a:ext cx="3845821" cy="983651"/>
      </dsp:txXfrm>
    </dsp:sp>
    <dsp:sp modelId="{B1E8EB6D-D9BE-1944-829D-5A699836276B}">
      <dsp:nvSpPr>
        <dsp:cNvPr id="0" name=""/>
        <dsp:cNvSpPr/>
      </dsp:nvSpPr>
      <dsp:spPr>
        <a:xfrm>
          <a:off x="10558282" y="1223820"/>
          <a:ext cx="4089418" cy="10801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</a:p>
      </dsp:txBody>
      <dsp:txXfrm>
        <a:off x="10558282" y="1223820"/>
        <a:ext cx="4089418" cy="1080192"/>
      </dsp:txXfrm>
    </dsp:sp>
    <dsp:sp modelId="{13922FB8-4D09-3F4D-B281-27F33832BC2A}">
      <dsp:nvSpPr>
        <dsp:cNvPr id="0" name=""/>
        <dsp:cNvSpPr/>
      </dsp:nvSpPr>
      <dsp:spPr>
        <a:xfrm>
          <a:off x="4617321" y="3376419"/>
          <a:ext cx="6434127" cy="15722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普遍联系和永恒发展</a:t>
          </a:r>
        </a:p>
      </dsp:txBody>
      <dsp:txXfrm>
        <a:off x="4617321" y="3376419"/>
        <a:ext cx="6434127" cy="1572269"/>
      </dsp:txXfrm>
    </dsp:sp>
    <dsp:sp modelId="{A36D1905-0D57-F24B-8B25-B09FCC4C9399}">
      <dsp:nvSpPr>
        <dsp:cNvPr id="0" name=""/>
        <dsp:cNvSpPr/>
      </dsp:nvSpPr>
      <dsp:spPr>
        <a:xfrm>
          <a:off x="11661050" y="2536330"/>
          <a:ext cx="3048006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两大特点</a:t>
          </a:r>
        </a:p>
      </dsp:txBody>
      <dsp:txXfrm>
        <a:off x="11661050" y="2536330"/>
        <a:ext cx="3048006" cy="929270"/>
      </dsp:txXfrm>
    </dsp:sp>
    <dsp:sp modelId="{3978A087-84E4-4349-A148-1E0DD75FCACD}">
      <dsp:nvSpPr>
        <dsp:cNvPr id="0" name=""/>
        <dsp:cNvSpPr/>
      </dsp:nvSpPr>
      <dsp:spPr>
        <a:xfrm>
          <a:off x="11661050" y="3697918"/>
          <a:ext cx="3048006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三大规律</a:t>
          </a:r>
        </a:p>
      </dsp:txBody>
      <dsp:txXfrm>
        <a:off x="11661050" y="3697918"/>
        <a:ext cx="3048006" cy="929270"/>
      </dsp:txXfrm>
    </dsp:sp>
    <dsp:sp modelId="{63B9FD1C-DD04-ED4C-9F23-1286D503DB9D}">
      <dsp:nvSpPr>
        <dsp:cNvPr id="0" name=""/>
        <dsp:cNvSpPr/>
      </dsp:nvSpPr>
      <dsp:spPr>
        <a:xfrm>
          <a:off x="11661050" y="4859506"/>
          <a:ext cx="3048006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五对范畴</a:t>
          </a:r>
        </a:p>
      </dsp:txBody>
      <dsp:txXfrm>
        <a:off x="11661050" y="4859506"/>
        <a:ext cx="3048006" cy="929270"/>
      </dsp:txXfrm>
    </dsp:sp>
    <dsp:sp modelId="{6A3B718E-093B-1A4C-A2ED-D3017C9684E0}">
      <dsp:nvSpPr>
        <dsp:cNvPr id="0" name=""/>
        <dsp:cNvSpPr/>
      </dsp:nvSpPr>
      <dsp:spPr>
        <a:xfrm>
          <a:off x="4617321" y="6847735"/>
          <a:ext cx="8143754" cy="1599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客观规律性和主观能动性</a:t>
          </a:r>
        </a:p>
      </dsp:txBody>
      <dsp:txXfrm>
        <a:off x="4617321" y="6847735"/>
        <a:ext cx="8143754" cy="1599162"/>
      </dsp:txXfrm>
    </dsp:sp>
    <dsp:sp modelId="{B7E8C5F1-535C-E240-8CC7-2EB137356619}">
      <dsp:nvSpPr>
        <dsp:cNvPr id="0" name=""/>
        <dsp:cNvSpPr/>
      </dsp:nvSpPr>
      <dsp:spPr>
        <a:xfrm>
          <a:off x="13370677" y="6021094"/>
          <a:ext cx="3048006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规律</a:t>
          </a:r>
        </a:p>
      </dsp:txBody>
      <dsp:txXfrm>
        <a:off x="13370677" y="6021094"/>
        <a:ext cx="3048006" cy="929270"/>
      </dsp:txXfrm>
    </dsp:sp>
    <dsp:sp modelId="{E5C61F33-C51A-8542-9636-095A82F3FCFE}">
      <dsp:nvSpPr>
        <dsp:cNvPr id="0" name=""/>
        <dsp:cNvSpPr/>
      </dsp:nvSpPr>
      <dsp:spPr>
        <a:xfrm>
          <a:off x="13370677" y="7182681"/>
          <a:ext cx="3048006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意识</a:t>
          </a:r>
        </a:p>
      </dsp:txBody>
      <dsp:txXfrm>
        <a:off x="13370677" y="7182681"/>
        <a:ext cx="3048006" cy="929270"/>
      </dsp:txXfrm>
    </dsp:sp>
    <dsp:sp modelId="{8E7A4EDA-B01A-B24B-84FF-ED7BD6E9E0F4}">
      <dsp:nvSpPr>
        <dsp:cNvPr id="0" name=""/>
        <dsp:cNvSpPr/>
      </dsp:nvSpPr>
      <dsp:spPr>
        <a:xfrm>
          <a:off x="13370677" y="8344269"/>
          <a:ext cx="7417109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客观规律性与主观能动性的关系</a:t>
          </a:r>
        </a:p>
      </dsp:txBody>
      <dsp:txXfrm>
        <a:off x="13370677" y="8344269"/>
        <a:ext cx="7417109" cy="929270"/>
      </dsp:txXfrm>
    </dsp:sp>
    <dsp:sp modelId="{641C4E92-26BF-7B4E-8C42-00F4AEF1FAC3}">
      <dsp:nvSpPr>
        <dsp:cNvPr id="0" name=""/>
        <dsp:cNvSpPr/>
      </dsp:nvSpPr>
      <dsp:spPr>
        <a:xfrm>
          <a:off x="4617321" y="9705599"/>
          <a:ext cx="7859954" cy="16913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4.</a:t>
          </a: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解放思想、实事求是</a:t>
          </a:r>
        </a:p>
      </dsp:txBody>
      <dsp:txXfrm>
        <a:off x="4617321" y="9705599"/>
        <a:ext cx="7859954" cy="1691373"/>
      </dsp:txXfrm>
    </dsp:sp>
    <dsp:sp modelId="{01213809-FB19-5149-992B-110EDB1F637C}">
      <dsp:nvSpPr>
        <dsp:cNvPr id="0" name=""/>
        <dsp:cNvSpPr/>
      </dsp:nvSpPr>
      <dsp:spPr>
        <a:xfrm>
          <a:off x="13086877" y="9505857"/>
          <a:ext cx="7823713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实事求是是马克思主义哲学的精髓</a:t>
          </a:r>
        </a:p>
      </dsp:txBody>
      <dsp:txXfrm>
        <a:off x="13086877" y="9505857"/>
        <a:ext cx="7823713" cy="929270"/>
      </dsp:txXfrm>
    </dsp:sp>
    <dsp:sp modelId="{E34EB366-EA89-CC47-A0B9-4982F2A5C815}">
      <dsp:nvSpPr>
        <dsp:cNvPr id="0" name=""/>
        <dsp:cNvSpPr/>
      </dsp:nvSpPr>
      <dsp:spPr>
        <a:xfrm>
          <a:off x="13086877" y="10667445"/>
          <a:ext cx="7762753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解放思想和实事求是的辩证统一</a:t>
          </a:r>
        </a:p>
      </dsp:txBody>
      <dsp:txXfrm>
        <a:off x="13086877" y="10667445"/>
        <a:ext cx="7762753" cy="929270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3A17FE-8899-8E49-BEAD-7855063006F2}">
      <dsp:nvSpPr>
        <dsp:cNvPr id="0" name=""/>
        <dsp:cNvSpPr/>
      </dsp:nvSpPr>
      <dsp:spPr>
        <a:xfrm>
          <a:off x="13999428" y="8283245"/>
          <a:ext cx="724477" cy="18045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2238" y="0"/>
              </a:lnTo>
              <a:lnTo>
                <a:pt x="362238" y="1804590"/>
              </a:lnTo>
              <a:lnTo>
                <a:pt x="724477" y="180459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E74B0-5EB4-8B47-AD99-51E6700C32B8}">
      <dsp:nvSpPr>
        <dsp:cNvPr id="0" name=""/>
        <dsp:cNvSpPr/>
      </dsp:nvSpPr>
      <dsp:spPr>
        <a:xfrm>
          <a:off x="13999428" y="8223555"/>
          <a:ext cx="72447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9690"/>
              </a:moveTo>
              <a:lnTo>
                <a:pt x="362238" y="59690"/>
              </a:lnTo>
              <a:lnTo>
                <a:pt x="362238" y="45720"/>
              </a:lnTo>
              <a:lnTo>
                <a:pt x="72447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E02160-8F71-CB44-B032-22A4C217FFAF}">
      <dsp:nvSpPr>
        <dsp:cNvPr id="0" name=""/>
        <dsp:cNvSpPr/>
      </dsp:nvSpPr>
      <dsp:spPr>
        <a:xfrm>
          <a:off x="13999428" y="6464685"/>
          <a:ext cx="724477" cy="1818560"/>
        </a:xfrm>
        <a:custGeom>
          <a:avLst/>
          <a:gdLst/>
          <a:ahLst/>
          <a:cxnLst/>
          <a:rect l="0" t="0" r="0" b="0"/>
          <a:pathLst>
            <a:path>
              <a:moveTo>
                <a:pt x="0" y="1818560"/>
              </a:moveTo>
              <a:lnTo>
                <a:pt x="362238" y="1818560"/>
              </a:lnTo>
              <a:lnTo>
                <a:pt x="362238" y="0"/>
              </a:lnTo>
              <a:lnTo>
                <a:pt x="72447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8C047D-6AF5-6045-B803-82CA0E7E6E5D}">
      <dsp:nvSpPr>
        <dsp:cNvPr id="0" name=""/>
        <dsp:cNvSpPr/>
      </dsp:nvSpPr>
      <dsp:spPr>
        <a:xfrm>
          <a:off x="7148728" y="5459765"/>
          <a:ext cx="724477" cy="28234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2238" y="0"/>
              </a:lnTo>
              <a:lnTo>
                <a:pt x="362238" y="2823480"/>
              </a:lnTo>
              <a:lnTo>
                <a:pt x="724477" y="282348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2DFE5-9735-744A-B3BB-3A0F9BAF8B24}">
      <dsp:nvSpPr>
        <dsp:cNvPr id="0" name=""/>
        <dsp:cNvSpPr/>
      </dsp:nvSpPr>
      <dsp:spPr>
        <a:xfrm>
          <a:off x="13990807" y="2675108"/>
          <a:ext cx="724477" cy="1922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2238" y="0"/>
              </a:lnTo>
              <a:lnTo>
                <a:pt x="362238" y="1922193"/>
              </a:lnTo>
              <a:lnTo>
                <a:pt x="724477" y="192219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13990807" y="2629388"/>
          <a:ext cx="72447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2238" y="45720"/>
              </a:lnTo>
              <a:lnTo>
                <a:pt x="362238" y="54039"/>
              </a:lnTo>
              <a:lnTo>
                <a:pt x="724477" y="54039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13990807" y="761234"/>
          <a:ext cx="724477" cy="1913874"/>
        </a:xfrm>
        <a:custGeom>
          <a:avLst/>
          <a:gdLst/>
          <a:ahLst/>
          <a:cxnLst/>
          <a:rect l="0" t="0" r="0" b="0"/>
          <a:pathLst>
            <a:path>
              <a:moveTo>
                <a:pt x="0" y="1913874"/>
              </a:moveTo>
              <a:lnTo>
                <a:pt x="362238" y="1913874"/>
              </a:lnTo>
              <a:lnTo>
                <a:pt x="362238" y="0"/>
              </a:lnTo>
              <a:lnTo>
                <a:pt x="72447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7148728" y="2675108"/>
          <a:ext cx="724477" cy="2784656"/>
        </a:xfrm>
        <a:custGeom>
          <a:avLst/>
          <a:gdLst/>
          <a:ahLst/>
          <a:cxnLst/>
          <a:rect l="0" t="0" r="0" b="0"/>
          <a:pathLst>
            <a:path>
              <a:moveTo>
                <a:pt x="0" y="2784656"/>
              </a:moveTo>
              <a:lnTo>
                <a:pt x="362238" y="2784656"/>
              </a:lnTo>
              <a:lnTo>
                <a:pt x="362238" y="0"/>
              </a:lnTo>
              <a:lnTo>
                <a:pt x="724477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251190" y="4907350"/>
          <a:ext cx="6897537" cy="11048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</a:p>
      </dsp:txBody>
      <dsp:txXfrm>
        <a:off x="251190" y="4907350"/>
        <a:ext cx="6897537" cy="1104828"/>
      </dsp:txXfrm>
    </dsp:sp>
    <dsp:sp modelId="{023195D7-922C-4949-AA69-BC66853A2176}">
      <dsp:nvSpPr>
        <dsp:cNvPr id="0" name=""/>
        <dsp:cNvSpPr/>
      </dsp:nvSpPr>
      <dsp:spPr>
        <a:xfrm>
          <a:off x="7873206" y="1796940"/>
          <a:ext cx="6117600" cy="1756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sp:txBody>
      <dsp:txXfrm>
        <a:off x="7873206" y="1796940"/>
        <a:ext cx="6117600" cy="1756335"/>
      </dsp:txXfrm>
    </dsp:sp>
    <dsp:sp modelId="{141E662C-C174-534F-88CC-E3784BA55203}">
      <dsp:nvSpPr>
        <dsp:cNvPr id="0" name=""/>
        <dsp:cNvSpPr/>
      </dsp:nvSpPr>
      <dsp:spPr>
        <a:xfrm>
          <a:off x="14715285" y="7680"/>
          <a:ext cx="6009544" cy="15071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</a:p>
      </dsp:txBody>
      <dsp:txXfrm>
        <a:off x="14715285" y="7680"/>
        <a:ext cx="6009544" cy="1507108"/>
      </dsp:txXfrm>
    </dsp:sp>
    <dsp:sp modelId="{57F1799C-9E31-2740-BAA4-93B871B0A4C3}">
      <dsp:nvSpPr>
        <dsp:cNvPr id="0" name=""/>
        <dsp:cNvSpPr/>
      </dsp:nvSpPr>
      <dsp:spPr>
        <a:xfrm>
          <a:off x="14715285" y="1967586"/>
          <a:ext cx="6085397" cy="14316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</a:p>
      </dsp:txBody>
      <dsp:txXfrm>
        <a:off x="14715285" y="1967586"/>
        <a:ext cx="6085397" cy="1431681"/>
      </dsp:txXfrm>
    </dsp:sp>
    <dsp:sp modelId="{D4BE8BC5-9FAB-784D-9608-092FBC546049}">
      <dsp:nvSpPr>
        <dsp:cNvPr id="0" name=""/>
        <dsp:cNvSpPr/>
      </dsp:nvSpPr>
      <dsp:spPr>
        <a:xfrm>
          <a:off x="14715285" y="3852067"/>
          <a:ext cx="7599774" cy="14904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</a:p>
      </dsp:txBody>
      <dsp:txXfrm>
        <a:off x="14715285" y="3852067"/>
        <a:ext cx="7599774" cy="1490469"/>
      </dsp:txXfrm>
    </dsp:sp>
    <dsp:sp modelId="{A9CF1044-6D3D-CD43-8F93-5B76C9F47CE2}">
      <dsp:nvSpPr>
        <dsp:cNvPr id="0" name=""/>
        <dsp:cNvSpPr/>
      </dsp:nvSpPr>
      <dsp:spPr>
        <a:xfrm>
          <a:off x="7873206" y="7443901"/>
          <a:ext cx="6126222" cy="16786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</a:p>
      </dsp:txBody>
      <dsp:txXfrm>
        <a:off x="7873206" y="7443901"/>
        <a:ext cx="6126222" cy="1678688"/>
      </dsp:txXfrm>
    </dsp:sp>
    <dsp:sp modelId="{FE5DC1DC-9B82-4C4C-8407-1FE7C808FED8}">
      <dsp:nvSpPr>
        <dsp:cNvPr id="0" name=""/>
        <dsp:cNvSpPr/>
      </dsp:nvSpPr>
      <dsp:spPr>
        <a:xfrm>
          <a:off x="14723906" y="5795335"/>
          <a:ext cx="5776987" cy="13386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实践的概念</a:t>
          </a:r>
        </a:p>
      </dsp:txBody>
      <dsp:txXfrm>
        <a:off x="14723906" y="5795335"/>
        <a:ext cx="5776987" cy="1338699"/>
      </dsp:txXfrm>
    </dsp:sp>
    <dsp:sp modelId="{9A873B66-F6E1-7045-B91F-1D6B978715F3}">
      <dsp:nvSpPr>
        <dsp:cNvPr id="0" name=""/>
        <dsp:cNvSpPr/>
      </dsp:nvSpPr>
      <dsp:spPr>
        <a:xfrm>
          <a:off x="14723906" y="7586833"/>
          <a:ext cx="5664331" cy="13648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实践的特点</a:t>
          </a:r>
        </a:p>
      </dsp:txBody>
      <dsp:txXfrm>
        <a:off x="14723906" y="7586833"/>
        <a:ext cx="5664331" cy="1364883"/>
      </dsp:txXfrm>
    </dsp:sp>
    <dsp:sp modelId="{D0EE542D-34F8-194C-A322-77B43778D115}">
      <dsp:nvSpPr>
        <dsp:cNvPr id="0" name=""/>
        <dsp:cNvSpPr/>
      </dsp:nvSpPr>
      <dsp:spPr>
        <a:xfrm>
          <a:off x="14723906" y="9404515"/>
          <a:ext cx="6091737" cy="1366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实践的基本形式</a:t>
          </a:r>
        </a:p>
      </dsp:txBody>
      <dsp:txXfrm>
        <a:off x="14723906" y="9404515"/>
        <a:ext cx="6091737" cy="1366640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8C047D-6AF5-6045-B803-82CA0E7E6E5D}">
      <dsp:nvSpPr>
        <dsp:cNvPr id="0" name=""/>
        <dsp:cNvSpPr/>
      </dsp:nvSpPr>
      <dsp:spPr>
        <a:xfrm>
          <a:off x="2424130" y="1373545"/>
          <a:ext cx="209523" cy="3194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761" y="0"/>
              </a:lnTo>
              <a:lnTo>
                <a:pt x="104761" y="319447"/>
              </a:lnTo>
              <a:lnTo>
                <a:pt x="209523" y="31944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2DFE5-9735-744A-B3BB-3A0F9BAF8B24}">
      <dsp:nvSpPr>
        <dsp:cNvPr id="0" name=""/>
        <dsp:cNvSpPr/>
      </dsp:nvSpPr>
      <dsp:spPr>
        <a:xfrm>
          <a:off x="4402903" y="1065325"/>
          <a:ext cx="209523" cy="5559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761" y="0"/>
              </a:lnTo>
              <a:lnTo>
                <a:pt x="104761" y="555910"/>
              </a:lnTo>
              <a:lnTo>
                <a:pt x="209523" y="55591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4402903" y="1019605"/>
          <a:ext cx="2095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4761" y="45720"/>
              </a:lnTo>
              <a:lnTo>
                <a:pt x="104761" y="48126"/>
              </a:lnTo>
              <a:lnTo>
                <a:pt x="209523" y="4812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4402903" y="511820"/>
          <a:ext cx="209523" cy="553504"/>
        </a:xfrm>
        <a:custGeom>
          <a:avLst/>
          <a:gdLst/>
          <a:ahLst/>
          <a:cxnLst/>
          <a:rect l="0" t="0" r="0" b="0"/>
          <a:pathLst>
            <a:path>
              <a:moveTo>
                <a:pt x="0" y="553504"/>
              </a:moveTo>
              <a:lnTo>
                <a:pt x="104761" y="553504"/>
              </a:lnTo>
              <a:lnTo>
                <a:pt x="104761" y="0"/>
              </a:lnTo>
              <a:lnTo>
                <a:pt x="20952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2424130" y="1065325"/>
          <a:ext cx="209523" cy="308219"/>
        </a:xfrm>
        <a:custGeom>
          <a:avLst/>
          <a:gdLst/>
          <a:ahLst/>
          <a:cxnLst/>
          <a:rect l="0" t="0" r="0" b="0"/>
          <a:pathLst>
            <a:path>
              <a:moveTo>
                <a:pt x="0" y="308219"/>
              </a:moveTo>
              <a:lnTo>
                <a:pt x="104761" y="308219"/>
              </a:lnTo>
              <a:lnTo>
                <a:pt x="104761" y="0"/>
              </a:lnTo>
              <a:lnTo>
                <a:pt x="20952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852" y="937401"/>
          <a:ext cx="2423277" cy="8722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</a:p>
      </dsp:txBody>
      <dsp:txXfrm>
        <a:off x="852" y="937401"/>
        <a:ext cx="2423277" cy="872286"/>
      </dsp:txXfrm>
    </dsp:sp>
    <dsp:sp modelId="{023195D7-922C-4949-AA69-BC66853A2176}">
      <dsp:nvSpPr>
        <dsp:cNvPr id="0" name=""/>
        <dsp:cNvSpPr/>
      </dsp:nvSpPr>
      <dsp:spPr>
        <a:xfrm>
          <a:off x="2633653" y="811353"/>
          <a:ext cx="1769249" cy="5079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sp:txBody>
      <dsp:txXfrm>
        <a:off x="2633653" y="811353"/>
        <a:ext cx="1769249" cy="507943"/>
      </dsp:txXfrm>
    </dsp:sp>
    <dsp:sp modelId="{141E662C-C174-534F-88CC-E3784BA55203}">
      <dsp:nvSpPr>
        <dsp:cNvPr id="0" name=""/>
        <dsp:cNvSpPr/>
      </dsp:nvSpPr>
      <dsp:spPr>
        <a:xfrm>
          <a:off x="4612427" y="293888"/>
          <a:ext cx="1737999" cy="43586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</a:p>
      </dsp:txBody>
      <dsp:txXfrm>
        <a:off x="4612427" y="293888"/>
        <a:ext cx="1737999" cy="435865"/>
      </dsp:txXfrm>
    </dsp:sp>
    <dsp:sp modelId="{57F1799C-9E31-2740-BAA4-93B871B0A4C3}">
      <dsp:nvSpPr>
        <dsp:cNvPr id="0" name=""/>
        <dsp:cNvSpPr/>
      </dsp:nvSpPr>
      <dsp:spPr>
        <a:xfrm>
          <a:off x="4612427" y="860705"/>
          <a:ext cx="1759936" cy="41405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</a:p>
      </dsp:txBody>
      <dsp:txXfrm>
        <a:off x="4612427" y="860705"/>
        <a:ext cx="1759936" cy="414051"/>
      </dsp:txXfrm>
    </dsp:sp>
    <dsp:sp modelId="{D4BE8BC5-9FAB-784D-9608-092FBC546049}">
      <dsp:nvSpPr>
        <dsp:cNvPr id="0" name=""/>
        <dsp:cNvSpPr/>
      </dsp:nvSpPr>
      <dsp:spPr>
        <a:xfrm>
          <a:off x="4612427" y="1405709"/>
          <a:ext cx="2197903" cy="4310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</a:p>
      </dsp:txBody>
      <dsp:txXfrm>
        <a:off x="4612427" y="1405709"/>
        <a:ext cx="2197903" cy="431053"/>
      </dsp:txXfrm>
    </dsp:sp>
    <dsp:sp modelId="{A9CF1044-6D3D-CD43-8F93-5B76C9F47CE2}">
      <dsp:nvSpPr>
        <dsp:cNvPr id="0" name=""/>
        <dsp:cNvSpPr/>
      </dsp:nvSpPr>
      <dsp:spPr>
        <a:xfrm>
          <a:off x="2633653" y="1450249"/>
          <a:ext cx="1771742" cy="4854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</a:p>
      </dsp:txBody>
      <dsp:txXfrm>
        <a:off x="2633653" y="1450249"/>
        <a:ext cx="1771742" cy="485487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2381521" y="1223704"/>
          <a:ext cx="273129" cy="724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724669"/>
              </a:lnTo>
              <a:lnTo>
                <a:pt x="273129" y="72466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2381521" y="1177984"/>
          <a:ext cx="273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36564" y="45720"/>
              </a:lnTo>
              <a:lnTo>
                <a:pt x="136564" y="48856"/>
              </a:lnTo>
              <a:lnTo>
                <a:pt x="273129" y="4885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B0283-437A-5344-8822-1B528AF9462F}">
      <dsp:nvSpPr>
        <dsp:cNvPr id="0" name=""/>
        <dsp:cNvSpPr/>
      </dsp:nvSpPr>
      <dsp:spPr>
        <a:xfrm>
          <a:off x="4920256" y="502171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293613"/>
              </a:lnTo>
              <a:lnTo>
                <a:pt x="273129" y="29361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603C6-46F5-7842-A5BB-A356C62CD752}">
      <dsp:nvSpPr>
        <dsp:cNvPr id="0" name=""/>
        <dsp:cNvSpPr/>
      </dsp:nvSpPr>
      <dsp:spPr>
        <a:xfrm>
          <a:off x="4920256" y="208557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293613"/>
              </a:moveTo>
              <a:lnTo>
                <a:pt x="136564" y="293613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2381521" y="502171"/>
          <a:ext cx="273129" cy="721532"/>
        </a:xfrm>
        <a:custGeom>
          <a:avLst/>
          <a:gdLst/>
          <a:ahLst/>
          <a:cxnLst/>
          <a:rect l="0" t="0" r="0" b="0"/>
          <a:pathLst>
            <a:path>
              <a:moveTo>
                <a:pt x="0" y="721532"/>
              </a:moveTo>
              <a:lnTo>
                <a:pt x="136564" y="721532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EFFBE-6B14-CB43-A649-F2C0E39C02A0}">
      <dsp:nvSpPr>
        <dsp:cNvPr id="0" name=""/>
        <dsp:cNvSpPr/>
      </dsp:nvSpPr>
      <dsp:spPr>
        <a:xfrm>
          <a:off x="252152" y="966091"/>
          <a:ext cx="2129369" cy="5152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sp:txBody>
      <dsp:txXfrm>
        <a:off x="252152" y="966091"/>
        <a:ext cx="2129369" cy="515225"/>
      </dsp:txXfrm>
    </dsp:sp>
    <dsp:sp modelId="{141E662C-C174-534F-88CC-E3784BA55203}">
      <dsp:nvSpPr>
        <dsp:cNvPr id="0" name=""/>
        <dsp:cNvSpPr/>
      </dsp:nvSpPr>
      <dsp:spPr>
        <a:xfrm>
          <a:off x="2654650" y="218080"/>
          <a:ext cx="2265605" cy="56818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</a:p>
      </dsp:txBody>
      <dsp:txXfrm>
        <a:off x="2654650" y="218080"/>
        <a:ext cx="2265605" cy="568181"/>
      </dsp:txXfrm>
    </dsp:sp>
    <dsp:sp modelId="{C974270C-A063-1F40-A440-8E1491B0147E}">
      <dsp:nvSpPr>
        <dsp:cNvPr id="0" name=""/>
        <dsp:cNvSpPr/>
      </dsp:nvSpPr>
      <dsp:spPr>
        <a:xfrm>
          <a:off x="5193385" y="296"/>
          <a:ext cx="1365645" cy="41652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>
              <a:solidFill>
                <a:schemeClr val="bg1"/>
              </a:solidFill>
            </a:rPr>
            <a:t>唯物和唯心</a:t>
          </a:r>
        </a:p>
      </dsp:txBody>
      <dsp:txXfrm>
        <a:off x="5193385" y="296"/>
        <a:ext cx="1365645" cy="416521"/>
      </dsp:txXfrm>
    </dsp:sp>
    <dsp:sp modelId="{D0CD57B1-9CFF-5B44-A3FF-0300A045D841}">
      <dsp:nvSpPr>
        <dsp:cNvPr id="0" name=""/>
        <dsp:cNvSpPr/>
      </dsp:nvSpPr>
      <dsp:spPr>
        <a:xfrm>
          <a:off x="5193385" y="587524"/>
          <a:ext cx="1365645" cy="4165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物质</a:t>
          </a:r>
        </a:p>
      </dsp:txBody>
      <dsp:txXfrm>
        <a:off x="5193385" y="587524"/>
        <a:ext cx="1365645" cy="416521"/>
      </dsp:txXfrm>
    </dsp:sp>
    <dsp:sp modelId="{57F1799C-9E31-2740-BAA4-93B871B0A4C3}">
      <dsp:nvSpPr>
        <dsp:cNvPr id="0" name=""/>
        <dsp:cNvSpPr/>
      </dsp:nvSpPr>
      <dsp:spPr>
        <a:xfrm>
          <a:off x="2654650" y="956967"/>
          <a:ext cx="2294202" cy="5397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</a:p>
      </dsp:txBody>
      <dsp:txXfrm>
        <a:off x="2654650" y="956967"/>
        <a:ext cx="2294202" cy="539745"/>
      </dsp:txXfrm>
    </dsp:sp>
    <dsp:sp modelId="{D4BE8BC5-9FAB-784D-9608-092FBC546049}">
      <dsp:nvSpPr>
        <dsp:cNvPr id="0" name=""/>
        <dsp:cNvSpPr/>
      </dsp:nvSpPr>
      <dsp:spPr>
        <a:xfrm>
          <a:off x="2654650" y="1667419"/>
          <a:ext cx="2865124" cy="5619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</a:p>
      </dsp:txBody>
      <dsp:txXfrm>
        <a:off x="2654650" y="1667419"/>
        <a:ext cx="2865124" cy="561908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F04B61-6DB8-6E4C-8A19-88246DCF98CE}">
      <dsp:nvSpPr>
        <dsp:cNvPr id="0" name=""/>
        <dsp:cNvSpPr/>
      </dsp:nvSpPr>
      <dsp:spPr>
        <a:xfrm>
          <a:off x="11277" y="2740117"/>
          <a:ext cx="6591144" cy="24403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C000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</a:p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物质和意识谁是</a:t>
          </a:r>
          <a:r>
            <a:rPr lang="zh-CN" altLang="en-US" sz="4600" kern="12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第一性</a:t>
          </a:r>
        </a:p>
      </dsp:txBody>
      <dsp:txXfrm>
        <a:off x="82753" y="2811593"/>
        <a:ext cx="6448192" cy="2297435"/>
      </dsp:txXfrm>
    </dsp:sp>
    <dsp:sp modelId="{76759DA0-90C8-B64C-AF18-D456CFB82984}">
      <dsp:nvSpPr>
        <dsp:cNvPr id="0" name=""/>
        <dsp:cNvSpPr/>
      </dsp:nvSpPr>
      <dsp:spPr>
        <a:xfrm rot="19457599">
          <a:off x="6376438" y="3230970"/>
          <a:ext cx="2404276" cy="55458"/>
        </a:xfrm>
        <a:custGeom>
          <a:avLst/>
          <a:gdLst/>
          <a:ahLst/>
          <a:cxnLst/>
          <a:rect l="0" t="0" r="0" b="0"/>
          <a:pathLst>
            <a:path>
              <a:moveTo>
                <a:pt x="0" y="27729"/>
              </a:moveTo>
              <a:lnTo>
                <a:pt x="2404276" y="27729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518470" y="3198593"/>
        <a:ext cx="120213" cy="120213"/>
      </dsp:txXfrm>
    </dsp:sp>
    <dsp:sp modelId="{B738E6C6-2019-784C-8345-78359DC81296}">
      <dsp:nvSpPr>
        <dsp:cNvPr id="0" name=""/>
        <dsp:cNvSpPr/>
      </dsp:nvSpPr>
      <dsp:spPr>
        <a:xfrm>
          <a:off x="8554732" y="1336895"/>
          <a:ext cx="4880774" cy="24403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C000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</a:t>
          </a:r>
          <a:r>
            <a:rPr lang="zh-CN" altLang="en-US" sz="4600" kern="12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第一性</a:t>
          </a:r>
        </a:p>
      </dsp:txBody>
      <dsp:txXfrm>
        <a:off x="8626208" y="1408371"/>
        <a:ext cx="4737822" cy="2297435"/>
      </dsp:txXfrm>
    </dsp:sp>
    <dsp:sp modelId="{F8806746-2FFA-9048-8585-9238CFA608F4}">
      <dsp:nvSpPr>
        <dsp:cNvPr id="0" name=""/>
        <dsp:cNvSpPr/>
      </dsp:nvSpPr>
      <dsp:spPr>
        <a:xfrm>
          <a:off x="13435506" y="2529359"/>
          <a:ext cx="1952309" cy="55458"/>
        </a:xfrm>
        <a:custGeom>
          <a:avLst/>
          <a:gdLst/>
          <a:ahLst/>
          <a:cxnLst/>
          <a:rect l="0" t="0" r="0" b="0"/>
          <a:pathLst>
            <a:path>
              <a:moveTo>
                <a:pt x="0" y="27729"/>
              </a:moveTo>
              <a:lnTo>
                <a:pt x="1952309" y="27729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4362853" y="2508281"/>
        <a:ext cx="97615" cy="97615"/>
      </dsp:txXfrm>
    </dsp:sp>
    <dsp:sp modelId="{1EDD4603-B079-E948-9A99-5A83A96CE178}">
      <dsp:nvSpPr>
        <dsp:cNvPr id="0" name=""/>
        <dsp:cNvSpPr/>
      </dsp:nvSpPr>
      <dsp:spPr>
        <a:xfrm>
          <a:off x="15387816" y="1336895"/>
          <a:ext cx="4880774" cy="24403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C000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唯物主义</a:t>
          </a:r>
        </a:p>
      </dsp:txBody>
      <dsp:txXfrm>
        <a:off x="15459292" y="1408371"/>
        <a:ext cx="4737822" cy="2297435"/>
      </dsp:txXfrm>
    </dsp:sp>
    <dsp:sp modelId="{328B150E-D651-3D40-9511-4970FF644A02}">
      <dsp:nvSpPr>
        <dsp:cNvPr id="0" name=""/>
        <dsp:cNvSpPr/>
      </dsp:nvSpPr>
      <dsp:spPr>
        <a:xfrm rot="2142401">
          <a:off x="6376438" y="4634193"/>
          <a:ext cx="2404276" cy="55458"/>
        </a:xfrm>
        <a:custGeom>
          <a:avLst/>
          <a:gdLst/>
          <a:ahLst/>
          <a:cxnLst/>
          <a:rect l="0" t="0" r="0" b="0"/>
          <a:pathLst>
            <a:path>
              <a:moveTo>
                <a:pt x="0" y="27729"/>
              </a:moveTo>
              <a:lnTo>
                <a:pt x="2404276" y="27729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518470" y="4601815"/>
        <a:ext cx="120213" cy="120213"/>
      </dsp:txXfrm>
    </dsp:sp>
    <dsp:sp modelId="{AE94CE39-A384-8243-BE5D-92BE2A076DE8}">
      <dsp:nvSpPr>
        <dsp:cNvPr id="0" name=""/>
        <dsp:cNvSpPr/>
      </dsp:nvSpPr>
      <dsp:spPr>
        <a:xfrm>
          <a:off x="8554732" y="4143340"/>
          <a:ext cx="4880774" cy="24403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C000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意识</a:t>
          </a:r>
          <a:r>
            <a:rPr lang="zh-CN" altLang="en-US" sz="4600" kern="12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第一性</a:t>
          </a:r>
        </a:p>
      </dsp:txBody>
      <dsp:txXfrm>
        <a:off x="8626208" y="4214816"/>
        <a:ext cx="4737822" cy="2297435"/>
      </dsp:txXfrm>
    </dsp:sp>
    <dsp:sp modelId="{E17FDA6C-B027-3943-ACDE-B61F3C0462BB}">
      <dsp:nvSpPr>
        <dsp:cNvPr id="0" name=""/>
        <dsp:cNvSpPr/>
      </dsp:nvSpPr>
      <dsp:spPr>
        <a:xfrm>
          <a:off x="13435506" y="5335804"/>
          <a:ext cx="1952309" cy="55458"/>
        </a:xfrm>
        <a:custGeom>
          <a:avLst/>
          <a:gdLst/>
          <a:ahLst/>
          <a:cxnLst/>
          <a:rect l="0" t="0" r="0" b="0"/>
          <a:pathLst>
            <a:path>
              <a:moveTo>
                <a:pt x="0" y="27729"/>
              </a:moveTo>
              <a:lnTo>
                <a:pt x="1952309" y="27729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4362853" y="5314726"/>
        <a:ext cx="97615" cy="97615"/>
      </dsp:txXfrm>
    </dsp:sp>
    <dsp:sp modelId="{E40C6080-B03E-EE44-A008-816AA5767679}">
      <dsp:nvSpPr>
        <dsp:cNvPr id="0" name=""/>
        <dsp:cNvSpPr/>
      </dsp:nvSpPr>
      <dsp:spPr>
        <a:xfrm>
          <a:off x="15387816" y="4143340"/>
          <a:ext cx="4880774" cy="24403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C000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600" kern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唯心主义</a:t>
          </a:r>
        </a:p>
      </dsp:txBody>
      <dsp:txXfrm>
        <a:off x="15459292" y="4214816"/>
        <a:ext cx="4737822" cy="2297435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2381521" y="1223704"/>
          <a:ext cx="273129" cy="724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724669"/>
              </a:lnTo>
              <a:lnTo>
                <a:pt x="273129" y="72466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2381521" y="1177984"/>
          <a:ext cx="273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36564" y="45720"/>
              </a:lnTo>
              <a:lnTo>
                <a:pt x="136564" y="48856"/>
              </a:lnTo>
              <a:lnTo>
                <a:pt x="273129" y="4885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B0283-437A-5344-8822-1B528AF9462F}">
      <dsp:nvSpPr>
        <dsp:cNvPr id="0" name=""/>
        <dsp:cNvSpPr/>
      </dsp:nvSpPr>
      <dsp:spPr>
        <a:xfrm>
          <a:off x="4920256" y="502171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293613"/>
              </a:lnTo>
              <a:lnTo>
                <a:pt x="273129" y="29361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603C6-46F5-7842-A5BB-A356C62CD752}">
      <dsp:nvSpPr>
        <dsp:cNvPr id="0" name=""/>
        <dsp:cNvSpPr/>
      </dsp:nvSpPr>
      <dsp:spPr>
        <a:xfrm>
          <a:off x="4920256" y="208557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293613"/>
              </a:moveTo>
              <a:lnTo>
                <a:pt x="136564" y="293613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2381521" y="502171"/>
          <a:ext cx="273129" cy="721532"/>
        </a:xfrm>
        <a:custGeom>
          <a:avLst/>
          <a:gdLst/>
          <a:ahLst/>
          <a:cxnLst/>
          <a:rect l="0" t="0" r="0" b="0"/>
          <a:pathLst>
            <a:path>
              <a:moveTo>
                <a:pt x="0" y="721532"/>
              </a:moveTo>
              <a:lnTo>
                <a:pt x="136564" y="721532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EFFBE-6B14-CB43-A649-F2C0E39C02A0}">
      <dsp:nvSpPr>
        <dsp:cNvPr id="0" name=""/>
        <dsp:cNvSpPr/>
      </dsp:nvSpPr>
      <dsp:spPr>
        <a:xfrm>
          <a:off x="252152" y="966091"/>
          <a:ext cx="2129369" cy="5152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sp:txBody>
      <dsp:txXfrm>
        <a:off x="252152" y="966091"/>
        <a:ext cx="2129369" cy="515225"/>
      </dsp:txXfrm>
    </dsp:sp>
    <dsp:sp modelId="{141E662C-C174-534F-88CC-E3784BA55203}">
      <dsp:nvSpPr>
        <dsp:cNvPr id="0" name=""/>
        <dsp:cNvSpPr/>
      </dsp:nvSpPr>
      <dsp:spPr>
        <a:xfrm>
          <a:off x="2654650" y="218080"/>
          <a:ext cx="2265605" cy="56818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</a:p>
      </dsp:txBody>
      <dsp:txXfrm>
        <a:off x="2654650" y="218080"/>
        <a:ext cx="2265605" cy="568181"/>
      </dsp:txXfrm>
    </dsp:sp>
    <dsp:sp modelId="{C974270C-A063-1F40-A440-8E1491B0147E}">
      <dsp:nvSpPr>
        <dsp:cNvPr id="0" name=""/>
        <dsp:cNvSpPr/>
      </dsp:nvSpPr>
      <dsp:spPr>
        <a:xfrm>
          <a:off x="5193385" y="296"/>
          <a:ext cx="1365645" cy="41652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>
              <a:solidFill>
                <a:schemeClr val="bg1"/>
              </a:solidFill>
            </a:rPr>
            <a:t>唯物和唯心</a:t>
          </a:r>
        </a:p>
      </dsp:txBody>
      <dsp:txXfrm>
        <a:off x="5193385" y="296"/>
        <a:ext cx="1365645" cy="416521"/>
      </dsp:txXfrm>
    </dsp:sp>
    <dsp:sp modelId="{D0CD57B1-9CFF-5B44-A3FF-0300A045D841}">
      <dsp:nvSpPr>
        <dsp:cNvPr id="0" name=""/>
        <dsp:cNvSpPr/>
      </dsp:nvSpPr>
      <dsp:spPr>
        <a:xfrm>
          <a:off x="5193385" y="587524"/>
          <a:ext cx="1365645" cy="4165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物质</a:t>
          </a:r>
        </a:p>
      </dsp:txBody>
      <dsp:txXfrm>
        <a:off x="5193385" y="587524"/>
        <a:ext cx="1365645" cy="416521"/>
      </dsp:txXfrm>
    </dsp:sp>
    <dsp:sp modelId="{57F1799C-9E31-2740-BAA4-93B871B0A4C3}">
      <dsp:nvSpPr>
        <dsp:cNvPr id="0" name=""/>
        <dsp:cNvSpPr/>
      </dsp:nvSpPr>
      <dsp:spPr>
        <a:xfrm>
          <a:off x="2654650" y="956967"/>
          <a:ext cx="2294202" cy="5397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</a:p>
      </dsp:txBody>
      <dsp:txXfrm>
        <a:off x="2654650" y="956967"/>
        <a:ext cx="2294202" cy="539745"/>
      </dsp:txXfrm>
    </dsp:sp>
    <dsp:sp modelId="{D4BE8BC5-9FAB-784D-9608-092FBC546049}">
      <dsp:nvSpPr>
        <dsp:cNvPr id="0" name=""/>
        <dsp:cNvSpPr/>
      </dsp:nvSpPr>
      <dsp:spPr>
        <a:xfrm>
          <a:off x="2654650" y="1667419"/>
          <a:ext cx="2865124" cy="5619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</a:p>
      </dsp:txBody>
      <dsp:txXfrm>
        <a:off x="2654650" y="1667419"/>
        <a:ext cx="2865124" cy="561908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2381521" y="1223704"/>
          <a:ext cx="273129" cy="724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724669"/>
              </a:lnTo>
              <a:lnTo>
                <a:pt x="273129" y="72466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2381521" y="1177984"/>
          <a:ext cx="273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36564" y="45720"/>
              </a:lnTo>
              <a:lnTo>
                <a:pt x="136564" y="48856"/>
              </a:lnTo>
              <a:lnTo>
                <a:pt x="273129" y="4885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B0283-437A-5344-8822-1B528AF9462F}">
      <dsp:nvSpPr>
        <dsp:cNvPr id="0" name=""/>
        <dsp:cNvSpPr/>
      </dsp:nvSpPr>
      <dsp:spPr>
        <a:xfrm>
          <a:off x="4920256" y="502171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293613"/>
              </a:lnTo>
              <a:lnTo>
                <a:pt x="273129" y="29361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603C6-46F5-7842-A5BB-A356C62CD752}">
      <dsp:nvSpPr>
        <dsp:cNvPr id="0" name=""/>
        <dsp:cNvSpPr/>
      </dsp:nvSpPr>
      <dsp:spPr>
        <a:xfrm>
          <a:off x="4920256" y="208557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293613"/>
              </a:moveTo>
              <a:lnTo>
                <a:pt x="136564" y="293613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2381521" y="502171"/>
          <a:ext cx="273129" cy="721532"/>
        </a:xfrm>
        <a:custGeom>
          <a:avLst/>
          <a:gdLst/>
          <a:ahLst/>
          <a:cxnLst/>
          <a:rect l="0" t="0" r="0" b="0"/>
          <a:pathLst>
            <a:path>
              <a:moveTo>
                <a:pt x="0" y="721532"/>
              </a:moveTo>
              <a:lnTo>
                <a:pt x="136564" y="721532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EFFBE-6B14-CB43-A649-F2C0E39C02A0}">
      <dsp:nvSpPr>
        <dsp:cNvPr id="0" name=""/>
        <dsp:cNvSpPr/>
      </dsp:nvSpPr>
      <dsp:spPr>
        <a:xfrm>
          <a:off x="252152" y="966091"/>
          <a:ext cx="2129369" cy="5152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sp:txBody>
      <dsp:txXfrm>
        <a:off x="252152" y="966091"/>
        <a:ext cx="2129369" cy="515225"/>
      </dsp:txXfrm>
    </dsp:sp>
    <dsp:sp modelId="{141E662C-C174-534F-88CC-E3784BA55203}">
      <dsp:nvSpPr>
        <dsp:cNvPr id="0" name=""/>
        <dsp:cNvSpPr/>
      </dsp:nvSpPr>
      <dsp:spPr>
        <a:xfrm>
          <a:off x="2654650" y="218080"/>
          <a:ext cx="2265605" cy="56818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</a:p>
      </dsp:txBody>
      <dsp:txXfrm>
        <a:off x="2654650" y="218080"/>
        <a:ext cx="2265605" cy="568181"/>
      </dsp:txXfrm>
    </dsp:sp>
    <dsp:sp modelId="{C974270C-A063-1F40-A440-8E1491B0147E}">
      <dsp:nvSpPr>
        <dsp:cNvPr id="0" name=""/>
        <dsp:cNvSpPr/>
      </dsp:nvSpPr>
      <dsp:spPr>
        <a:xfrm>
          <a:off x="5193385" y="296"/>
          <a:ext cx="1365645" cy="41652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>
              <a:solidFill>
                <a:schemeClr val="bg1"/>
              </a:solidFill>
            </a:rPr>
            <a:t>唯物和唯心</a:t>
          </a:r>
        </a:p>
      </dsp:txBody>
      <dsp:txXfrm>
        <a:off x="5193385" y="296"/>
        <a:ext cx="1365645" cy="416521"/>
      </dsp:txXfrm>
    </dsp:sp>
    <dsp:sp modelId="{D0CD57B1-9CFF-5B44-A3FF-0300A045D841}">
      <dsp:nvSpPr>
        <dsp:cNvPr id="0" name=""/>
        <dsp:cNvSpPr/>
      </dsp:nvSpPr>
      <dsp:spPr>
        <a:xfrm>
          <a:off x="5193385" y="587524"/>
          <a:ext cx="1365645" cy="4165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物质</a:t>
          </a:r>
        </a:p>
      </dsp:txBody>
      <dsp:txXfrm>
        <a:off x="5193385" y="587524"/>
        <a:ext cx="1365645" cy="416521"/>
      </dsp:txXfrm>
    </dsp:sp>
    <dsp:sp modelId="{57F1799C-9E31-2740-BAA4-93B871B0A4C3}">
      <dsp:nvSpPr>
        <dsp:cNvPr id="0" name=""/>
        <dsp:cNvSpPr/>
      </dsp:nvSpPr>
      <dsp:spPr>
        <a:xfrm>
          <a:off x="2654650" y="956967"/>
          <a:ext cx="2294202" cy="5397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</a:p>
      </dsp:txBody>
      <dsp:txXfrm>
        <a:off x="2654650" y="956967"/>
        <a:ext cx="2294202" cy="539745"/>
      </dsp:txXfrm>
    </dsp:sp>
    <dsp:sp modelId="{D4BE8BC5-9FAB-784D-9608-092FBC546049}">
      <dsp:nvSpPr>
        <dsp:cNvPr id="0" name=""/>
        <dsp:cNvSpPr/>
      </dsp:nvSpPr>
      <dsp:spPr>
        <a:xfrm>
          <a:off x="2654650" y="1667419"/>
          <a:ext cx="2865124" cy="5619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</a:p>
      </dsp:txBody>
      <dsp:txXfrm>
        <a:off x="2654650" y="1667419"/>
        <a:ext cx="2865124" cy="561908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2381521" y="1223704"/>
          <a:ext cx="273129" cy="724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724669"/>
              </a:lnTo>
              <a:lnTo>
                <a:pt x="273129" y="72466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2381521" y="1177984"/>
          <a:ext cx="273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36564" y="45720"/>
              </a:lnTo>
              <a:lnTo>
                <a:pt x="136564" y="48856"/>
              </a:lnTo>
              <a:lnTo>
                <a:pt x="273129" y="4885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B0283-437A-5344-8822-1B528AF9462F}">
      <dsp:nvSpPr>
        <dsp:cNvPr id="0" name=""/>
        <dsp:cNvSpPr/>
      </dsp:nvSpPr>
      <dsp:spPr>
        <a:xfrm>
          <a:off x="4920256" y="502171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293613"/>
              </a:lnTo>
              <a:lnTo>
                <a:pt x="273129" y="29361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603C6-46F5-7842-A5BB-A356C62CD752}">
      <dsp:nvSpPr>
        <dsp:cNvPr id="0" name=""/>
        <dsp:cNvSpPr/>
      </dsp:nvSpPr>
      <dsp:spPr>
        <a:xfrm>
          <a:off x="4920256" y="208557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293613"/>
              </a:moveTo>
              <a:lnTo>
                <a:pt x="136564" y="293613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2381521" y="502171"/>
          <a:ext cx="273129" cy="721532"/>
        </a:xfrm>
        <a:custGeom>
          <a:avLst/>
          <a:gdLst/>
          <a:ahLst/>
          <a:cxnLst/>
          <a:rect l="0" t="0" r="0" b="0"/>
          <a:pathLst>
            <a:path>
              <a:moveTo>
                <a:pt x="0" y="721532"/>
              </a:moveTo>
              <a:lnTo>
                <a:pt x="136564" y="721532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EFFBE-6B14-CB43-A649-F2C0E39C02A0}">
      <dsp:nvSpPr>
        <dsp:cNvPr id="0" name=""/>
        <dsp:cNvSpPr/>
      </dsp:nvSpPr>
      <dsp:spPr>
        <a:xfrm>
          <a:off x="252152" y="966091"/>
          <a:ext cx="2129369" cy="5152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sp:txBody>
      <dsp:txXfrm>
        <a:off x="252152" y="966091"/>
        <a:ext cx="2129369" cy="515225"/>
      </dsp:txXfrm>
    </dsp:sp>
    <dsp:sp modelId="{141E662C-C174-534F-88CC-E3784BA55203}">
      <dsp:nvSpPr>
        <dsp:cNvPr id="0" name=""/>
        <dsp:cNvSpPr/>
      </dsp:nvSpPr>
      <dsp:spPr>
        <a:xfrm>
          <a:off x="2654650" y="218080"/>
          <a:ext cx="2265605" cy="56818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</a:p>
      </dsp:txBody>
      <dsp:txXfrm>
        <a:off x="2654650" y="218080"/>
        <a:ext cx="2265605" cy="568181"/>
      </dsp:txXfrm>
    </dsp:sp>
    <dsp:sp modelId="{C974270C-A063-1F40-A440-8E1491B0147E}">
      <dsp:nvSpPr>
        <dsp:cNvPr id="0" name=""/>
        <dsp:cNvSpPr/>
      </dsp:nvSpPr>
      <dsp:spPr>
        <a:xfrm>
          <a:off x="5193385" y="296"/>
          <a:ext cx="1365645" cy="41652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>
              <a:solidFill>
                <a:schemeClr val="bg1"/>
              </a:solidFill>
            </a:rPr>
            <a:t>唯物和唯心</a:t>
          </a:r>
        </a:p>
      </dsp:txBody>
      <dsp:txXfrm>
        <a:off x="5193385" y="296"/>
        <a:ext cx="1365645" cy="416521"/>
      </dsp:txXfrm>
    </dsp:sp>
    <dsp:sp modelId="{D0CD57B1-9CFF-5B44-A3FF-0300A045D841}">
      <dsp:nvSpPr>
        <dsp:cNvPr id="0" name=""/>
        <dsp:cNvSpPr/>
      </dsp:nvSpPr>
      <dsp:spPr>
        <a:xfrm>
          <a:off x="5193385" y="587524"/>
          <a:ext cx="1365645" cy="4165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物质</a:t>
          </a:r>
        </a:p>
      </dsp:txBody>
      <dsp:txXfrm>
        <a:off x="5193385" y="587524"/>
        <a:ext cx="1365645" cy="416521"/>
      </dsp:txXfrm>
    </dsp:sp>
    <dsp:sp modelId="{57F1799C-9E31-2740-BAA4-93B871B0A4C3}">
      <dsp:nvSpPr>
        <dsp:cNvPr id="0" name=""/>
        <dsp:cNvSpPr/>
      </dsp:nvSpPr>
      <dsp:spPr>
        <a:xfrm>
          <a:off x="2654650" y="956967"/>
          <a:ext cx="2294202" cy="5397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</a:p>
      </dsp:txBody>
      <dsp:txXfrm>
        <a:off x="2654650" y="956967"/>
        <a:ext cx="2294202" cy="539745"/>
      </dsp:txXfrm>
    </dsp:sp>
    <dsp:sp modelId="{D4BE8BC5-9FAB-784D-9608-092FBC546049}">
      <dsp:nvSpPr>
        <dsp:cNvPr id="0" name=""/>
        <dsp:cNvSpPr/>
      </dsp:nvSpPr>
      <dsp:spPr>
        <a:xfrm>
          <a:off x="2654650" y="1667419"/>
          <a:ext cx="2865124" cy="5619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</a:p>
      </dsp:txBody>
      <dsp:txXfrm>
        <a:off x="2654650" y="1667419"/>
        <a:ext cx="2865124" cy="561908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2381521" y="1223704"/>
          <a:ext cx="273129" cy="724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724669"/>
              </a:lnTo>
              <a:lnTo>
                <a:pt x="273129" y="72466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2381521" y="1177984"/>
          <a:ext cx="273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36564" y="45720"/>
              </a:lnTo>
              <a:lnTo>
                <a:pt x="136564" y="48856"/>
              </a:lnTo>
              <a:lnTo>
                <a:pt x="273129" y="4885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B0283-437A-5344-8822-1B528AF9462F}">
      <dsp:nvSpPr>
        <dsp:cNvPr id="0" name=""/>
        <dsp:cNvSpPr/>
      </dsp:nvSpPr>
      <dsp:spPr>
        <a:xfrm>
          <a:off x="4920256" y="502171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293613"/>
              </a:lnTo>
              <a:lnTo>
                <a:pt x="273129" y="29361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603C6-46F5-7842-A5BB-A356C62CD752}">
      <dsp:nvSpPr>
        <dsp:cNvPr id="0" name=""/>
        <dsp:cNvSpPr/>
      </dsp:nvSpPr>
      <dsp:spPr>
        <a:xfrm>
          <a:off x="4920256" y="208557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293613"/>
              </a:moveTo>
              <a:lnTo>
                <a:pt x="136564" y="293613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2381521" y="502171"/>
          <a:ext cx="273129" cy="721532"/>
        </a:xfrm>
        <a:custGeom>
          <a:avLst/>
          <a:gdLst/>
          <a:ahLst/>
          <a:cxnLst/>
          <a:rect l="0" t="0" r="0" b="0"/>
          <a:pathLst>
            <a:path>
              <a:moveTo>
                <a:pt x="0" y="721532"/>
              </a:moveTo>
              <a:lnTo>
                <a:pt x="136564" y="721532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EFFBE-6B14-CB43-A649-F2C0E39C02A0}">
      <dsp:nvSpPr>
        <dsp:cNvPr id="0" name=""/>
        <dsp:cNvSpPr/>
      </dsp:nvSpPr>
      <dsp:spPr>
        <a:xfrm>
          <a:off x="252152" y="966091"/>
          <a:ext cx="2129369" cy="5152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sp:txBody>
      <dsp:txXfrm>
        <a:off x="252152" y="966091"/>
        <a:ext cx="2129369" cy="515225"/>
      </dsp:txXfrm>
    </dsp:sp>
    <dsp:sp modelId="{141E662C-C174-534F-88CC-E3784BA55203}">
      <dsp:nvSpPr>
        <dsp:cNvPr id="0" name=""/>
        <dsp:cNvSpPr/>
      </dsp:nvSpPr>
      <dsp:spPr>
        <a:xfrm>
          <a:off x="2654650" y="218080"/>
          <a:ext cx="2265605" cy="56818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</a:p>
      </dsp:txBody>
      <dsp:txXfrm>
        <a:off x="2654650" y="218080"/>
        <a:ext cx="2265605" cy="568181"/>
      </dsp:txXfrm>
    </dsp:sp>
    <dsp:sp modelId="{C974270C-A063-1F40-A440-8E1491B0147E}">
      <dsp:nvSpPr>
        <dsp:cNvPr id="0" name=""/>
        <dsp:cNvSpPr/>
      </dsp:nvSpPr>
      <dsp:spPr>
        <a:xfrm>
          <a:off x="5193385" y="296"/>
          <a:ext cx="1365645" cy="41652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>
              <a:solidFill>
                <a:schemeClr val="bg1"/>
              </a:solidFill>
            </a:rPr>
            <a:t>唯物和唯心</a:t>
          </a:r>
        </a:p>
      </dsp:txBody>
      <dsp:txXfrm>
        <a:off x="5193385" y="296"/>
        <a:ext cx="1365645" cy="416521"/>
      </dsp:txXfrm>
    </dsp:sp>
    <dsp:sp modelId="{D0CD57B1-9CFF-5B44-A3FF-0300A045D841}">
      <dsp:nvSpPr>
        <dsp:cNvPr id="0" name=""/>
        <dsp:cNvSpPr/>
      </dsp:nvSpPr>
      <dsp:spPr>
        <a:xfrm>
          <a:off x="5193385" y="587524"/>
          <a:ext cx="1365645" cy="4165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物质</a:t>
          </a:r>
        </a:p>
      </dsp:txBody>
      <dsp:txXfrm>
        <a:off x="5193385" y="587524"/>
        <a:ext cx="1365645" cy="416521"/>
      </dsp:txXfrm>
    </dsp:sp>
    <dsp:sp modelId="{57F1799C-9E31-2740-BAA4-93B871B0A4C3}">
      <dsp:nvSpPr>
        <dsp:cNvPr id="0" name=""/>
        <dsp:cNvSpPr/>
      </dsp:nvSpPr>
      <dsp:spPr>
        <a:xfrm>
          <a:off x="2654650" y="956967"/>
          <a:ext cx="2294202" cy="5397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</a:p>
      </dsp:txBody>
      <dsp:txXfrm>
        <a:off x="2654650" y="956967"/>
        <a:ext cx="2294202" cy="539745"/>
      </dsp:txXfrm>
    </dsp:sp>
    <dsp:sp modelId="{D4BE8BC5-9FAB-784D-9608-092FBC546049}">
      <dsp:nvSpPr>
        <dsp:cNvPr id="0" name=""/>
        <dsp:cNvSpPr/>
      </dsp:nvSpPr>
      <dsp:spPr>
        <a:xfrm>
          <a:off x="2654650" y="1667419"/>
          <a:ext cx="2865124" cy="5619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</a:p>
      </dsp:txBody>
      <dsp:txXfrm>
        <a:off x="2654650" y="1667419"/>
        <a:ext cx="2865124" cy="5619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EC962-28DA-6747-B87E-08A93DEA0DF1}">
      <dsp:nvSpPr>
        <dsp:cNvPr id="0" name=""/>
        <dsp:cNvSpPr/>
      </dsp:nvSpPr>
      <dsp:spPr>
        <a:xfrm>
          <a:off x="10428975" y="2600960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4183" y="0"/>
              </a:lnTo>
              <a:lnTo>
                <a:pt x="324183" y="1235456"/>
              </a:lnTo>
              <a:lnTo>
                <a:pt x="648367" y="123545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0718278" y="3183807"/>
        <a:ext cx="69762" cy="69762"/>
      </dsp:txXfrm>
    </dsp:sp>
    <dsp:sp modelId="{85C25F7A-3D30-41DE-BBE7-F1F182E4B989}">
      <dsp:nvSpPr>
        <dsp:cNvPr id="0" name=""/>
        <dsp:cNvSpPr/>
      </dsp:nvSpPr>
      <dsp:spPr>
        <a:xfrm>
          <a:off x="10428975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0736950" y="2584751"/>
        <a:ext cx="32418" cy="32418"/>
      </dsp:txXfrm>
    </dsp:sp>
    <dsp:sp modelId="{AC08A4BA-CF1E-416E-AC1B-499FCA46236C}">
      <dsp:nvSpPr>
        <dsp:cNvPr id="0" name=""/>
        <dsp:cNvSpPr/>
      </dsp:nvSpPr>
      <dsp:spPr>
        <a:xfrm>
          <a:off x="10428975" y="1365504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1235456"/>
              </a:moveTo>
              <a:lnTo>
                <a:pt x="324183" y="1235456"/>
              </a:lnTo>
              <a:lnTo>
                <a:pt x="324183" y="0"/>
              </a:lnTo>
              <a:lnTo>
                <a:pt x="64836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0718278" y="1948351"/>
        <a:ext cx="69762" cy="69762"/>
      </dsp:txXfrm>
    </dsp:sp>
    <dsp:sp modelId="{E8421668-3CBF-4BB7-9016-AB7B780D2FF0}">
      <dsp:nvSpPr>
        <dsp:cNvPr id="0" name=""/>
        <dsp:cNvSpPr/>
      </dsp:nvSpPr>
      <dsp:spPr>
        <a:xfrm>
          <a:off x="6903769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7211744" y="2584751"/>
        <a:ext cx="32418" cy="32418"/>
      </dsp:txXfrm>
    </dsp:sp>
    <dsp:sp modelId="{656A006A-1A54-4195-AB47-ADB4659CBC79}">
      <dsp:nvSpPr>
        <dsp:cNvPr id="0" name=""/>
        <dsp:cNvSpPr/>
      </dsp:nvSpPr>
      <dsp:spPr>
        <a:xfrm rot="16200000">
          <a:off x="5440729" y="1568015"/>
          <a:ext cx="860189" cy="2065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</a:p>
      </dsp:txBody>
      <dsp:txXfrm>
        <a:off x="5440729" y="1568015"/>
        <a:ext cx="860189" cy="2065890"/>
      </dsp:txXfrm>
    </dsp:sp>
    <dsp:sp modelId="{2893070B-6953-4C81-9304-64EA4D15DFAB}">
      <dsp:nvSpPr>
        <dsp:cNvPr id="0" name=""/>
        <dsp:cNvSpPr/>
      </dsp:nvSpPr>
      <dsp:spPr>
        <a:xfrm>
          <a:off x="7552137" y="2106778"/>
          <a:ext cx="2876838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552137" y="2106778"/>
        <a:ext cx="2876838" cy="988364"/>
      </dsp:txXfrm>
    </dsp:sp>
    <dsp:sp modelId="{C8360D41-9A43-428D-AC82-85A5EBD07556}">
      <dsp:nvSpPr>
        <dsp:cNvPr id="0" name=""/>
        <dsp:cNvSpPr/>
      </dsp:nvSpPr>
      <dsp:spPr>
        <a:xfrm>
          <a:off x="11077343" y="871321"/>
          <a:ext cx="3241837" cy="9883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</a:p>
      </dsp:txBody>
      <dsp:txXfrm>
        <a:off x="11077343" y="871321"/>
        <a:ext cx="3241837" cy="988364"/>
      </dsp:txXfrm>
    </dsp:sp>
    <dsp:sp modelId="{26C5888F-C1D8-497A-8D3B-4D548C0CED3B}">
      <dsp:nvSpPr>
        <dsp:cNvPr id="0" name=""/>
        <dsp:cNvSpPr/>
      </dsp:nvSpPr>
      <dsp:spPr>
        <a:xfrm>
          <a:off x="11077343" y="2106778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</a:p>
      </dsp:txBody>
      <dsp:txXfrm>
        <a:off x="11077343" y="2106778"/>
        <a:ext cx="3241837" cy="988364"/>
      </dsp:txXfrm>
    </dsp:sp>
    <dsp:sp modelId="{B28E3AA1-7033-3743-9710-8519320B17EF}">
      <dsp:nvSpPr>
        <dsp:cNvPr id="0" name=""/>
        <dsp:cNvSpPr/>
      </dsp:nvSpPr>
      <dsp:spPr>
        <a:xfrm>
          <a:off x="11077343" y="3342234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sp:txBody>
      <dsp:txXfrm>
        <a:off x="11077343" y="3342234"/>
        <a:ext cx="3241837" cy="988364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2381521" y="1223704"/>
          <a:ext cx="273129" cy="724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724669"/>
              </a:lnTo>
              <a:lnTo>
                <a:pt x="273129" y="72466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2381521" y="1177984"/>
          <a:ext cx="273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36564" y="45720"/>
              </a:lnTo>
              <a:lnTo>
                <a:pt x="136564" y="48856"/>
              </a:lnTo>
              <a:lnTo>
                <a:pt x="273129" y="4885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B0283-437A-5344-8822-1B528AF9462F}">
      <dsp:nvSpPr>
        <dsp:cNvPr id="0" name=""/>
        <dsp:cNvSpPr/>
      </dsp:nvSpPr>
      <dsp:spPr>
        <a:xfrm>
          <a:off x="4920256" y="502171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293613"/>
              </a:lnTo>
              <a:lnTo>
                <a:pt x="273129" y="29361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603C6-46F5-7842-A5BB-A356C62CD752}">
      <dsp:nvSpPr>
        <dsp:cNvPr id="0" name=""/>
        <dsp:cNvSpPr/>
      </dsp:nvSpPr>
      <dsp:spPr>
        <a:xfrm>
          <a:off x="4920256" y="208557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293613"/>
              </a:moveTo>
              <a:lnTo>
                <a:pt x="136564" y="293613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2381521" y="502171"/>
          <a:ext cx="273129" cy="721532"/>
        </a:xfrm>
        <a:custGeom>
          <a:avLst/>
          <a:gdLst/>
          <a:ahLst/>
          <a:cxnLst/>
          <a:rect l="0" t="0" r="0" b="0"/>
          <a:pathLst>
            <a:path>
              <a:moveTo>
                <a:pt x="0" y="721532"/>
              </a:moveTo>
              <a:lnTo>
                <a:pt x="136564" y="721532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EFFBE-6B14-CB43-A649-F2C0E39C02A0}">
      <dsp:nvSpPr>
        <dsp:cNvPr id="0" name=""/>
        <dsp:cNvSpPr/>
      </dsp:nvSpPr>
      <dsp:spPr>
        <a:xfrm>
          <a:off x="252152" y="966091"/>
          <a:ext cx="2129369" cy="5152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sp:txBody>
      <dsp:txXfrm>
        <a:off x="252152" y="966091"/>
        <a:ext cx="2129369" cy="515225"/>
      </dsp:txXfrm>
    </dsp:sp>
    <dsp:sp modelId="{141E662C-C174-534F-88CC-E3784BA55203}">
      <dsp:nvSpPr>
        <dsp:cNvPr id="0" name=""/>
        <dsp:cNvSpPr/>
      </dsp:nvSpPr>
      <dsp:spPr>
        <a:xfrm>
          <a:off x="2654650" y="218080"/>
          <a:ext cx="2265605" cy="56818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</a:p>
      </dsp:txBody>
      <dsp:txXfrm>
        <a:off x="2654650" y="218080"/>
        <a:ext cx="2265605" cy="568181"/>
      </dsp:txXfrm>
    </dsp:sp>
    <dsp:sp modelId="{C974270C-A063-1F40-A440-8E1491B0147E}">
      <dsp:nvSpPr>
        <dsp:cNvPr id="0" name=""/>
        <dsp:cNvSpPr/>
      </dsp:nvSpPr>
      <dsp:spPr>
        <a:xfrm>
          <a:off x="5193385" y="296"/>
          <a:ext cx="1365645" cy="41652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>
              <a:solidFill>
                <a:schemeClr val="bg1"/>
              </a:solidFill>
            </a:rPr>
            <a:t>唯物和唯心</a:t>
          </a:r>
        </a:p>
      </dsp:txBody>
      <dsp:txXfrm>
        <a:off x="5193385" y="296"/>
        <a:ext cx="1365645" cy="416521"/>
      </dsp:txXfrm>
    </dsp:sp>
    <dsp:sp modelId="{D0CD57B1-9CFF-5B44-A3FF-0300A045D841}">
      <dsp:nvSpPr>
        <dsp:cNvPr id="0" name=""/>
        <dsp:cNvSpPr/>
      </dsp:nvSpPr>
      <dsp:spPr>
        <a:xfrm>
          <a:off x="5193385" y="587524"/>
          <a:ext cx="1365645" cy="4165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物质</a:t>
          </a:r>
        </a:p>
      </dsp:txBody>
      <dsp:txXfrm>
        <a:off x="5193385" y="587524"/>
        <a:ext cx="1365645" cy="416521"/>
      </dsp:txXfrm>
    </dsp:sp>
    <dsp:sp modelId="{57F1799C-9E31-2740-BAA4-93B871B0A4C3}">
      <dsp:nvSpPr>
        <dsp:cNvPr id="0" name=""/>
        <dsp:cNvSpPr/>
      </dsp:nvSpPr>
      <dsp:spPr>
        <a:xfrm>
          <a:off x="2654650" y="956967"/>
          <a:ext cx="2294202" cy="5397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</a:p>
      </dsp:txBody>
      <dsp:txXfrm>
        <a:off x="2654650" y="956967"/>
        <a:ext cx="2294202" cy="539745"/>
      </dsp:txXfrm>
    </dsp:sp>
    <dsp:sp modelId="{D4BE8BC5-9FAB-784D-9608-092FBC546049}">
      <dsp:nvSpPr>
        <dsp:cNvPr id="0" name=""/>
        <dsp:cNvSpPr/>
      </dsp:nvSpPr>
      <dsp:spPr>
        <a:xfrm>
          <a:off x="2654650" y="1667419"/>
          <a:ext cx="2865124" cy="5619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</a:p>
      </dsp:txBody>
      <dsp:txXfrm>
        <a:off x="2654650" y="1667419"/>
        <a:ext cx="2865124" cy="5619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EC962-28DA-6747-B87E-08A93DEA0DF1}">
      <dsp:nvSpPr>
        <dsp:cNvPr id="0" name=""/>
        <dsp:cNvSpPr/>
      </dsp:nvSpPr>
      <dsp:spPr>
        <a:xfrm>
          <a:off x="10428975" y="2600960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4183" y="0"/>
              </a:lnTo>
              <a:lnTo>
                <a:pt x="324183" y="1235456"/>
              </a:lnTo>
              <a:lnTo>
                <a:pt x="648367" y="123545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0718278" y="3183807"/>
        <a:ext cx="69762" cy="69762"/>
      </dsp:txXfrm>
    </dsp:sp>
    <dsp:sp modelId="{85C25F7A-3D30-41DE-BBE7-F1F182E4B989}">
      <dsp:nvSpPr>
        <dsp:cNvPr id="0" name=""/>
        <dsp:cNvSpPr/>
      </dsp:nvSpPr>
      <dsp:spPr>
        <a:xfrm>
          <a:off x="10428975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0736950" y="2584751"/>
        <a:ext cx="32418" cy="32418"/>
      </dsp:txXfrm>
    </dsp:sp>
    <dsp:sp modelId="{AC08A4BA-CF1E-416E-AC1B-499FCA46236C}">
      <dsp:nvSpPr>
        <dsp:cNvPr id="0" name=""/>
        <dsp:cNvSpPr/>
      </dsp:nvSpPr>
      <dsp:spPr>
        <a:xfrm>
          <a:off x="10428975" y="1365504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1235456"/>
              </a:moveTo>
              <a:lnTo>
                <a:pt x="324183" y="1235456"/>
              </a:lnTo>
              <a:lnTo>
                <a:pt x="324183" y="0"/>
              </a:lnTo>
              <a:lnTo>
                <a:pt x="64836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0718278" y="1948351"/>
        <a:ext cx="69762" cy="69762"/>
      </dsp:txXfrm>
    </dsp:sp>
    <dsp:sp modelId="{E8421668-3CBF-4BB7-9016-AB7B780D2FF0}">
      <dsp:nvSpPr>
        <dsp:cNvPr id="0" name=""/>
        <dsp:cNvSpPr/>
      </dsp:nvSpPr>
      <dsp:spPr>
        <a:xfrm>
          <a:off x="6903769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7211744" y="2584751"/>
        <a:ext cx="32418" cy="32418"/>
      </dsp:txXfrm>
    </dsp:sp>
    <dsp:sp modelId="{656A006A-1A54-4195-AB47-ADB4659CBC79}">
      <dsp:nvSpPr>
        <dsp:cNvPr id="0" name=""/>
        <dsp:cNvSpPr/>
      </dsp:nvSpPr>
      <dsp:spPr>
        <a:xfrm rot="16200000">
          <a:off x="5440729" y="1568015"/>
          <a:ext cx="860189" cy="2065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</a:p>
      </dsp:txBody>
      <dsp:txXfrm>
        <a:off x="5440729" y="1568015"/>
        <a:ext cx="860189" cy="2065890"/>
      </dsp:txXfrm>
    </dsp:sp>
    <dsp:sp modelId="{2893070B-6953-4C81-9304-64EA4D15DFAB}">
      <dsp:nvSpPr>
        <dsp:cNvPr id="0" name=""/>
        <dsp:cNvSpPr/>
      </dsp:nvSpPr>
      <dsp:spPr>
        <a:xfrm>
          <a:off x="7552137" y="2106778"/>
          <a:ext cx="2876838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552137" y="2106778"/>
        <a:ext cx="2876838" cy="988364"/>
      </dsp:txXfrm>
    </dsp:sp>
    <dsp:sp modelId="{C8360D41-9A43-428D-AC82-85A5EBD07556}">
      <dsp:nvSpPr>
        <dsp:cNvPr id="0" name=""/>
        <dsp:cNvSpPr/>
      </dsp:nvSpPr>
      <dsp:spPr>
        <a:xfrm>
          <a:off x="11077343" y="871321"/>
          <a:ext cx="3241837" cy="9883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</a:p>
      </dsp:txBody>
      <dsp:txXfrm>
        <a:off x="11077343" y="871321"/>
        <a:ext cx="3241837" cy="988364"/>
      </dsp:txXfrm>
    </dsp:sp>
    <dsp:sp modelId="{26C5888F-C1D8-497A-8D3B-4D548C0CED3B}">
      <dsp:nvSpPr>
        <dsp:cNvPr id="0" name=""/>
        <dsp:cNvSpPr/>
      </dsp:nvSpPr>
      <dsp:spPr>
        <a:xfrm>
          <a:off x="11077343" y="2106778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</a:p>
      </dsp:txBody>
      <dsp:txXfrm>
        <a:off x="11077343" y="2106778"/>
        <a:ext cx="3241837" cy="988364"/>
      </dsp:txXfrm>
    </dsp:sp>
    <dsp:sp modelId="{B28E3AA1-7033-3743-9710-8519320B17EF}">
      <dsp:nvSpPr>
        <dsp:cNvPr id="0" name=""/>
        <dsp:cNvSpPr/>
      </dsp:nvSpPr>
      <dsp:spPr>
        <a:xfrm>
          <a:off x="11077343" y="3342234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sp:txBody>
      <dsp:txXfrm>
        <a:off x="11077343" y="3342234"/>
        <a:ext cx="3241837" cy="98836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EC962-28DA-6747-B87E-08A93DEA0DF1}">
      <dsp:nvSpPr>
        <dsp:cNvPr id="0" name=""/>
        <dsp:cNvSpPr/>
      </dsp:nvSpPr>
      <dsp:spPr>
        <a:xfrm>
          <a:off x="10428975" y="2600960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4183" y="0"/>
              </a:lnTo>
              <a:lnTo>
                <a:pt x="324183" y="1235456"/>
              </a:lnTo>
              <a:lnTo>
                <a:pt x="648367" y="123545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0718278" y="3183807"/>
        <a:ext cx="69762" cy="69762"/>
      </dsp:txXfrm>
    </dsp:sp>
    <dsp:sp modelId="{85C25F7A-3D30-41DE-BBE7-F1F182E4B989}">
      <dsp:nvSpPr>
        <dsp:cNvPr id="0" name=""/>
        <dsp:cNvSpPr/>
      </dsp:nvSpPr>
      <dsp:spPr>
        <a:xfrm>
          <a:off x="10428975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0736950" y="2584751"/>
        <a:ext cx="32418" cy="32418"/>
      </dsp:txXfrm>
    </dsp:sp>
    <dsp:sp modelId="{AC08A4BA-CF1E-416E-AC1B-499FCA46236C}">
      <dsp:nvSpPr>
        <dsp:cNvPr id="0" name=""/>
        <dsp:cNvSpPr/>
      </dsp:nvSpPr>
      <dsp:spPr>
        <a:xfrm>
          <a:off x="10428975" y="1365504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1235456"/>
              </a:moveTo>
              <a:lnTo>
                <a:pt x="324183" y="1235456"/>
              </a:lnTo>
              <a:lnTo>
                <a:pt x="324183" y="0"/>
              </a:lnTo>
              <a:lnTo>
                <a:pt x="64836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0718278" y="1948351"/>
        <a:ext cx="69762" cy="69762"/>
      </dsp:txXfrm>
    </dsp:sp>
    <dsp:sp modelId="{E8421668-3CBF-4BB7-9016-AB7B780D2FF0}">
      <dsp:nvSpPr>
        <dsp:cNvPr id="0" name=""/>
        <dsp:cNvSpPr/>
      </dsp:nvSpPr>
      <dsp:spPr>
        <a:xfrm>
          <a:off x="6903769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7211744" y="2584751"/>
        <a:ext cx="32418" cy="32418"/>
      </dsp:txXfrm>
    </dsp:sp>
    <dsp:sp modelId="{656A006A-1A54-4195-AB47-ADB4659CBC79}">
      <dsp:nvSpPr>
        <dsp:cNvPr id="0" name=""/>
        <dsp:cNvSpPr/>
      </dsp:nvSpPr>
      <dsp:spPr>
        <a:xfrm rot="16200000">
          <a:off x="5440729" y="1568015"/>
          <a:ext cx="860189" cy="2065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</a:p>
      </dsp:txBody>
      <dsp:txXfrm>
        <a:off x="5440729" y="1568015"/>
        <a:ext cx="860189" cy="2065890"/>
      </dsp:txXfrm>
    </dsp:sp>
    <dsp:sp modelId="{2893070B-6953-4C81-9304-64EA4D15DFAB}">
      <dsp:nvSpPr>
        <dsp:cNvPr id="0" name=""/>
        <dsp:cNvSpPr/>
      </dsp:nvSpPr>
      <dsp:spPr>
        <a:xfrm>
          <a:off x="7552137" y="2106778"/>
          <a:ext cx="2876838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552137" y="2106778"/>
        <a:ext cx="2876838" cy="988364"/>
      </dsp:txXfrm>
    </dsp:sp>
    <dsp:sp modelId="{C8360D41-9A43-428D-AC82-85A5EBD07556}">
      <dsp:nvSpPr>
        <dsp:cNvPr id="0" name=""/>
        <dsp:cNvSpPr/>
      </dsp:nvSpPr>
      <dsp:spPr>
        <a:xfrm>
          <a:off x="11077343" y="871321"/>
          <a:ext cx="3241837" cy="9883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</a:p>
      </dsp:txBody>
      <dsp:txXfrm>
        <a:off x="11077343" y="871321"/>
        <a:ext cx="3241837" cy="988364"/>
      </dsp:txXfrm>
    </dsp:sp>
    <dsp:sp modelId="{26C5888F-C1D8-497A-8D3B-4D548C0CED3B}">
      <dsp:nvSpPr>
        <dsp:cNvPr id="0" name=""/>
        <dsp:cNvSpPr/>
      </dsp:nvSpPr>
      <dsp:spPr>
        <a:xfrm>
          <a:off x="11077343" y="2106778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</a:p>
      </dsp:txBody>
      <dsp:txXfrm>
        <a:off x="11077343" y="2106778"/>
        <a:ext cx="3241837" cy="988364"/>
      </dsp:txXfrm>
    </dsp:sp>
    <dsp:sp modelId="{B28E3AA1-7033-3743-9710-8519320B17EF}">
      <dsp:nvSpPr>
        <dsp:cNvPr id="0" name=""/>
        <dsp:cNvSpPr/>
      </dsp:nvSpPr>
      <dsp:spPr>
        <a:xfrm>
          <a:off x="11077343" y="3342234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sp:txBody>
      <dsp:txXfrm>
        <a:off x="11077343" y="3342234"/>
        <a:ext cx="3241837" cy="98836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EC962-28DA-6747-B87E-08A93DEA0DF1}">
      <dsp:nvSpPr>
        <dsp:cNvPr id="0" name=""/>
        <dsp:cNvSpPr/>
      </dsp:nvSpPr>
      <dsp:spPr>
        <a:xfrm>
          <a:off x="10428975" y="2600960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4183" y="0"/>
              </a:lnTo>
              <a:lnTo>
                <a:pt x="324183" y="1235456"/>
              </a:lnTo>
              <a:lnTo>
                <a:pt x="648367" y="123545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0718278" y="3183807"/>
        <a:ext cx="69762" cy="69762"/>
      </dsp:txXfrm>
    </dsp:sp>
    <dsp:sp modelId="{85C25F7A-3D30-41DE-BBE7-F1F182E4B989}">
      <dsp:nvSpPr>
        <dsp:cNvPr id="0" name=""/>
        <dsp:cNvSpPr/>
      </dsp:nvSpPr>
      <dsp:spPr>
        <a:xfrm>
          <a:off x="10428975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0736950" y="2584751"/>
        <a:ext cx="32418" cy="32418"/>
      </dsp:txXfrm>
    </dsp:sp>
    <dsp:sp modelId="{AC08A4BA-CF1E-416E-AC1B-499FCA46236C}">
      <dsp:nvSpPr>
        <dsp:cNvPr id="0" name=""/>
        <dsp:cNvSpPr/>
      </dsp:nvSpPr>
      <dsp:spPr>
        <a:xfrm>
          <a:off x="10428975" y="1365504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1235456"/>
              </a:moveTo>
              <a:lnTo>
                <a:pt x="324183" y="1235456"/>
              </a:lnTo>
              <a:lnTo>
                <a:pt x="324183" y="0"/>
              </a:lnTo>
              <a:lnTo>
                <a:pt x="64836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0718278" y="1948351"/>
        <a:ext cx="69762" cy="69762"/>
      </dsp:txXfrm>
    </dsp:sp>
    <dsp:sp modelId="{E8421668-3CBF-4BB7-9016-AB7B780D2FF0}">
      <dsp:nvSpPr>
        <dsp:cNvPr id="0" name=""/>
        <dsp:cNvSpPr/>
      </dsp:nvSpPr>
      <dsp:spPr>
        <a:xfrm>
          <a:off x="6903769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7211744" y="2584751"/>
        <a:ext cx="32418" cy="32418"/>
      </dsp:txXfrm>
    </dsp:sp>
    <dsp:sp modelId="{656A006A-1A54-4195-AB47-ADB4659CBC79}">
      <dsp:nvSpPr>
        <dsp:cNvPr id="0" name=""/>
        <dsp:cNvSpPr/>
      </dsp:nvSpPr>
      <dsp:spPr>
        <a:xfrm rot="16200000">
          <a:off x="5440729" y="1568015"/>
          <a:ext cx="860189" cy="2065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</a:p>
      </dsp:txBody>
      <dsp:txXfrm>
        <a:off x="5440729" y="1568015"/>
        <a:ext cx="860189" cy="2065890"/>
      </dsp:txXfrm>
    </dsp:sp>
    <dsp:sp modelId="{2893070B-6953-4C81-9304-64EA4D15DFAB}">
      <dsp:nvSpPr>
        <dsp:cNvPr id="0" name=""/>
        <dsp:cNvSpPr/>
      </dsp:nvSpPr>
      <dsp:spPr>
        <a:xfrm>
          <a:off x="7552137" y="2106778"/>
          <a:ext cx="2876838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552137" y="2106778"/>
        <a:ext cx="2876838" cy="988364"/>
      </dsp:txXfrm>
    </dsp:sp>
    <dsp:sp modelId="{C8360D41-9A43-428D-AC82-85A5EBD07556}">
      <dsp:nvSpPr>
        <dsp:cNvPr id="0" name=""/>
        <dsp:cNvSpPr/>
      </dsp:nvSpPr>
      <dsp:spPr>
        <a:xfrm>
          <a:off x="11077343" y="871321"/>
          <a:ext cx="3241837" cy="9883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</a:p>
      </dsp:txBody>
      <dsp:txXfrm>
        <a:off x="11077343" y="871321"/>
        <a:ext cx="3241837" cy="988364"/>
      </dsp:txXfrm>
    </dsp:sp>
    <dsp:sp modelId="{26C5888F-C1D8-497A-8D3B-4D548C0CED3B}">
      <dsp:nvSpPr>
        <dsp:cNvPr id="0" name=""/>
        <dsp:cNvSpPr/>
      </dsp:nvSpPr>
      <dsp:spPr>
        <a:xfrm>
          <a:off x="11077343" y="2106778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</a:p>
      </dsp:txBody>
      <dsp:txXfrm>
        <a:off x="11077343" y="2106778"/>
        <a:ext cx="3241837" cy="988364"/>
      </dsp:txXfrm>
    </dsp:sp>
    <dsp:sp modelId="{B28E3AA1-7033-3743-9710-8519320B17EF}">
      <dsp:nvSpPr>
        <dsp:cNvPr id="0" name=""/>
        <dsp:cNvSpPr/>
      </dsp:nvSpPr>
      <dsp:spPr>
        <a:xfrm>
          <a:off x="11077343" y="3342234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sp:txBody>
      <dsp:txXfrm>
        <a:off x="11077343" y="3342234"/>
        <a:ext cx="3241837" cy="98836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EC962-28DA-6747-B87E-08A93DEA0DF1}">
      <dsp:nvSpPr>
        <dsp:cNvPr id="0" name=""/>
        <dsp:cNvSpPr/>
      </dsp:nvSpPr>
      <dsp:spPr>
        <a:xfrm>
          <a:off x="10428975" y="2600960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4183" y="0"/>
              </a:lnTo>
              <a:lnTo>
                <a:pt x="324183" y="1235456"/>
              </a:lnTo>
              <a:lnTo>
                <a:pt x="648367" y="123545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0718278" y="3183807"/>
        <a:ext cx="69762" cy="69762"/>
      </dsp:txXfrm>
    </dsp:sp>
    <dsp:sp modelId="{85C25F7A-3D30-41DE-BBE7-F1F182E4B989}">
      <dsp:nvSpPr>
        <dsp:cNvPr id="0" name=""/>
        <dsp:cNvSpPr/>
      </dsp:nvSpPr>
      <dsp:spPr>
        <a:xfrm>
          <a:off x="10428975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0736950" y="2584751"/>
        <a:ext cx="32418" cy="32418"/>
      </dsp:txXfrm>
    </dsp:sp>
    <dsp:sp modelId="{AC08A4BA-CF1E-416E-AC1B-499FCA46236C}">
      <dsp:nvSpPr>
        <dsp:cNvPr id="0" name=""/>
        <dsp:cNvSpPr/>
      </dsp:nvSpPr>
      <dsp:spPr>
        <a:xfrm>
          <a:off x="10428975" y="1365504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1235456"/>
              </a:moveTo>
              <a:lnTo>
                <a:pt x="324183" y="1235456"/>
              </a:lnTo>
              <a:lnTo>
                <a:pt x="324183" y="0"/>
              </a:lnTo>
              <a:lnTo>
                <a:pt x="64836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0718278" y="1948351"/>
        <a:ext cx="69762" cy="69762"/>
      </dsp:txXfrm>
    </dsp:sp>
    <dsp:sp modelId="{E8421668-3CBF-4BB7-9016-AB7B780D2FF0}">
      <dsp:nvSpPr>
        <dsp:cNvPr id="0" name=""/>
        <dsp:cNvSpPr/>
      </dsp:nvSpPr>
      <dsp:spPr>
        <a:xfrm>
          <a:off x="6903769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7211744" y="2584751"/>
        <a:ext cx="32418" cy="32418"/>
      </dsp:txXfrm>
    </dsp:sp>
    <dsp:sp modelId="{656A006A-1A54-4195-AB47-ADB4659CBC79}">
      <dsp:nvSpPr>
        <dsp:cNvPr id="0" name=""/>
        <dsp:cNvSpPr/>
      </dsp:nvSpPr>
      <dsp:spPr>
        <a:xfrm rot="16200000">
          <a:off x="5440729" y="1568015"/>
          <a:ext cx="860189" cy="2065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</a:p>
      </dsp:txBody>
      <dsp:txXfrm>
        <a:off x="5440729" y="1568015"/>
        <a:ext cx="860189" cy="2065890"/>
      </dsp:txXfrm>
    </dsp:sp>
    <dsp:sp modelId="{2893070B-6953-4C81-9304-64EA4D15DFAB}">
      <dsp:nvSpPr>
        <dsp:cNvPr id="0" name=""/>
        <dsp:cNvSpPr/>
      </dsp:nvSpPr>
      <dsp:spPr>
        <a:xfrm>
          <a:off x="7552137" y="2106778"/>
          <a:ext cx="2876838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552137" y="2106778"/>
        <a:ext cx="2876838" cy="988364"/>
      </dsp:txXfrm>
    </dsp:sp>
    <dsp:sp modelId="{C8360D41-9A43-428D-AC82-85A5EBD07556}">
      <dsp:nvSpPr>
        <dsp:cNvPr id="0" name=""/>
        <dsp:cNvSpPr/>
      </dsp:nvSpPr>
      <dsp:spPr>
        <a:xfrm>
          <a:off x="11077343" y="871321"/>
          <a:ext cx="3241837" cy="9883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</a:p>
      </dsp:txBody>
      <dsp:txXfrm>
        <a:off x="11077343" y="871321"/>
        <a:ext cx="3241837" cy="988364"/>
      </dsp:txXfrm>
    </dsp:sp>
    <dsp:sp modelId="{26C5888F-C1D8-497A-8D3B-4D548C0CED3B}">
      <dsp:nvSpPr>
        <dsp:cNvPr id="0" name=""/>
        <dsp:cNvSpPr/>
      </dsp:nvSpPr>
      <dsp:spPr>
        <a:xfrm>
          <a:off x="11077343" y="2106778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</a:p>
      </dsp:txBody>
      <dsp:txXfrm>
        <a:off x="11077343" y="2106778"/>
        <a:ext cx="3241837" cy="988364"/>
      </dsp:txXfrm>
    </dsp:sp>
    <dsp:sp modelId="{B28E3AA1-7033-3743-9710-8519320B17EF}">
      <dsp:nvSpPr>
        <dsp:cNvPr id="0" name=""/>
        <dsp:cNvSpPr/>
      </dsp:nvSpPr>
      <dsp:spPr>
        <a:xfrm>
          <a:off x="11077343" y="3342234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sp:txBody>
      <dsp:txXfrm>
        <a:off x="11077343" y="3342234"/>
        <a:ext cx="3241837" cy="98836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EC962-28DA-6747-B87E-08A93DEA0DF1}">
      <dsp:nvSpPr>
        <dsp:cNvPr id="0" name=""/>
        <dsp:cNvSpPr/>
      </dsp:nvSpPr>
      <dsp:spPr>
        <a:xfrm>
          <a:off x="10428975" y="2600960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4183" y="0"/>
              </a:lnTo>
              <a:lnTo>
                <a:pt x="324183" y="1235456"/>
              </a:lnTo>
              <a:lnTo>
                <a:pt x="648367" y="123545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0718278" y="3183807"/>
        <a:ext cx="69762" cy="69762"/>
      </dsp:txXfrm>
    </dsp:sp>
    <dsp:sp modelId="{85C25F7A-3D30-41DE-BBE7-F1F182E4B989}">
      <dsp:nvSpPr>
        <dsp:cNvPr id="0" name=""/>
        <dsp:cNvSpPr/>
      </dsp:nvSpPr>
      <dsp:spPr>
        <a:xfrm>
          <a:off x="10428975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0736950" y="2584751"/>
        <a:ext cx="32418" cy="32418"/>
      </dsp:txXfrm>
    </dsp:sp>
    <dsp:sp modelId="{AC08A4BA-CF1E-416E-AC1B-499FCA46236C}">
      <dsp:nvSpPr>
        <dsp:cNvPr id="0" name=""/>
        <dsp:cNvSpPr/>
      </dsp:nvSpPr>
      <dsp:spPr>
        <a:xfrm>
          <a:off x="10428975" y="1365504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1235456"/>
              </a:moveTo>
              <a:lnTo>
                <a:pt x="324183" y="1235456"/>
              </a:lnTo>
              <a:lnTo>
                <a:pt x="324183" y="0"/>
              </a:lnTo>
              <a:lnTo>
                <a:pt x="64836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0718278" y="1948351"/>
        <a:ext cx="69762" cy="69762"/>
      </dsp:txXfrm>
    </dsp:sp>
    <dsp:sp modelId="{E8421668-3CBF-4BB7-9016-AB7B780D2FF0}">
      <dsp:nvSpPr>
        <dsp:cNvPr id="0" name=""/>
        <dsp:cNvSpPr/>
      </dsp:nvSpPr>
      <dsp:spPr>
        <a:xfrm>
          <a:off x="6903769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7211744" y="2584751"/>
        <a:ext cx="32418" cy="32418"/>
      </dsp:txXfrm>
    </dsp:sp>
    <dsp:sp modelId="{656A006A-1A54-4195-AB47-ADB4659CBC79}">
      <dsp:nvSpPr>
        <dsp:cNvPr id="0" name=""/>
        <dsp:cNvSpPr/>
      </dsp:nvSpPr>
      <dsp:spPr>
        <a:xfrm rot="16200000">
          <a:off x="5440729" y="1568015"/>
          <a:ext cx="860189" cy="2065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</a:p>
      </dsp:txBody>
      <dsp:txXfrm>
        <a:off x="5440729" y="1568015"/>
        <a:ext cx="860189" cy="2065890"/>
      </dsp:txXfrm>
    </dsp:sp>
    <dsp:sp modelId="{2893070B-6953-4C81-9304-64EA4D15DFAB}">
      <dsp:nvSpPr>
        <dsp:cNvPr id="0" name=""/>
        <dsp:cNvSpPr/>
      </dsp:nvSpPr>
      <dsp:spPr>
        <a:xfrm>
          <a:off x="7552137" y="2106778"/>
          <a:ext cx="2876838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552137" y="2106778"/>
        <a:ext cx="2876838" cy="988364"/>
      </dsp:txXfrm>
    </dsp:sp>
    <dsp:sp modelId="{C8360D41-9A43-428D-AC82-85A5EBD07556}">
      <dsp:nvSpPr>
        <dsp:cNvPr id="0" name=""/>
        <dsp:cNvSpPr/>
      </dsp:nvSpPr>
      <dsp:spPr>
        <a:xfrm>
          <a:off x="11077343" y="871321"/>
          <a:ext cx="3241837" cy="9883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</a:p>
      </dsp:txBody>
      <dsp:txXfrm>
        <a:off x="11077343" y="871321"/>
        <a:ext cx="3241837" cy="988364"/>
      </dsp:txXfrm>
    </dsp:sp>
    <dsp:sp modelId="{26C5888F-C1D8-497A-8D3B-4D548C0CED3B}">
      <dsp:nvSpPr>
        <dsp:cNvPr id="0" name=""/>
        <dsp:cNvSpPr/>
      </dsp:nvSpPr>
      <dsp:spPr>
        <a:xfrm>
          <a:off x="11077343" y="2106778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</a:p>
      </dsp:txBody>
      <dsp:txXfrm>
        <a:off x="11077343" y="2106778"/>
        <a:ext cx="3241837" cy="988364"/>
      </dsp:txXfrm>
    </dsp:sp>
    <dsp:sp modelId="{B28E3AA1-7033-3743-9710-8519320B17EF}">
      <dsp:nvSpPr>
        <dsp:cNvPr id="0" name=""/>
        <dsp:cNvSpPr/>
      </dsp:nvSpPr>
      <dsp:spPr>
        <a:xfrm>
          <a:off x="11077343" y="3342234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i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sp:txBody>
      <dsp:txXfrm>
        <a:off x="11077343" y="3342234"/>
        <a:ext cx="3241837" cy="9883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HorizontalMultiLevelHierarchy#9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0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2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3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4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5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6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7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8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9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8/layout/HorizontalMultiLevelHierarchy#20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8/layout/HorizontalMultiLevelHierarchy#2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8/layout/HorizontalMultiLevelHierarchy#22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#2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8/layout/HorizontalMultiLevelHierarchy#23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8/layout/HorizontalMultiLevelHierarchy#24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hierarchy2#1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endSty" val="noArr"/>
                        <dgm:param type="begPts" val="midR"/>
                        <dgm:param type="endPts" val="midL"/>
                      </dgm:alg>
                    </dgm:if>
                    <dgm:else name="Name14">
                      <dgm:alg type="conn">
                        <dgm:param type="dim" val="1D"/>
                        <dgm:param type="endSty" val="noArr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orizontalMultiLevelHierarchy#3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orizontalMultiLevelHierarchy#4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orizontalMultiLevelHierarchy#5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HorizontalMultiLevelHierarchy#6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HorizontalMultiLevelHierarchy#7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HorizontalMultiLevelHierarchy#8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#1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#1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#1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#1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#1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#1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#1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#1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#1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#1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#2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#2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#2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#2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#2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#2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#2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#2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#2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#2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#3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#3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#3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#3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#3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2#1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#3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#3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#3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#3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#3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#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#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#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#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#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5" name="Shape 10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398352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3491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076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简单介绍三大工人运动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4228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3097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4238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先有世界，还是先有对这个世界的认识</a:t>
            </a:r>
          </a:p>
        </p:txBody>
      </p:sp>
    </p:spTree>
    <p:extLst>
      <p:ext uri="{BB962C8B-B14F-4D97-AF65-F5344CB8AC3E}">
        <p14:creationId xmlns:p14="http://schemas.microsoft.com/office/powerpoint/2010/main" val="1330003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3646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228600" algn="ctr">
              <a:spcBef>
                <a:spcPts val="0"/>
              </a:spcBef>
              <a:buSzTx/>
              <a:buNone/>
              <a:defRPr sz="5400"/>
            </a:lvl2pPr>
            <a:lvl3pPr marL="0" indent="457200" algn="ctr">
              <a:spcBef>
                <a:spcPts val="0"/>
              </a:spcBef>
              <a:buSzTx/>
              <a:buNone/>
              <a:defRPr sz="5400"/>
            </a:lvl3pPr>
            <a:lvl4pPr marL="0" indent="685800" algn="ctr">
              <a:spcBef>
                <a:spcPts val="0"/>
              </a:spcBef>
              <a:buSzTx/>
              <a:buNone/>
              <a:defRPr sz="5400"/>
            </a:lvl4pPr>
            <a:lvl5pPr marL="0" indent="91440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8290560" y="12755880"/>
            <a:ext cx="7802880" cy="6858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1219200" y="12755880"/>
            <a:ext cx="5608320" cy="6858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11950604" y="13081000"/>
            <a:ext cx="461665" cy="369332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0319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600" b="0" i="0">
                <a:solidFill>
                  <a:srgbClr val="EE8A8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8290560" y="12755880"/>
            <a:ext cx="7802880" cy="6858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219200" y="12755880"/>
            <a:ext cx="5608320" cy="6858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950604" y="13081000"/>
            <a:ext cx="461665" cy="369332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7145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练习题"/>
          <p:cNvSpPr txBox="1"/>
          <p:nvPr/>
        </p:nvSpPr>
        <p:spPr>
          <a:xfrm>
            <a:off x="2927349" y="654298"/>
            <a:ext cx="2781301" cy="1346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t>练习题</a:t>
            </a:r>
          </a:p>
        </p:txBody>
      </p:sp>
      <p:pic>
        <p:nvPicPr>
          <p:cNvPr id="30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" y="508123"/>
            <a:ext cx="1828738" cy="16385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1" name="横版-黑logo.png" descr="横版-黑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528" y="10501451"/>
            <a:ext cx="8257469" cy="515909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"/>
          <p:cNvSpPr/>
          <p:nvPr/>
        </p:nvSpPr>
        <p:spPr>
          <a:xfrm>
            <a:off x="-25400" y="800596"/>
            <a:ext cx="1706662" cy="1053604"/>
          </a:xfrm>
          <a:prstGeom prst="rect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0" name="第一节 马克思主义的产生和发展"/>
          <p:cNvSpPr txBox="1"/>
          <p:nvPr/>
        </p:nvSpPr>
        <p:spPr>
          <a:xfrm>
            <a:off x="2275331" y="743198"/>
            <a:ext cx="10994137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第一节 马克思主义的产生和发展</a:t>
            </a:r>
          </a:p>
        </p:txBody>
      </p:sp>
      <p:pic>
        <p:nvPicPr>
          <p:cNvPr id="41" name="横版-黑logo.png" descr="横版-黑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296" y="10501451"/>
            <a:ext cx="8257469" cy="515909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矩形"/>
          <p:cNvSpPr/>
          <p:nvPr/>
        </p:nvSpPr>
        <p:spPr>
          <a:xfrm>
            <a:off x="-1" y="-1"/>
            <a:ext cx="24384001" cy="13716001"/>
          </a:xfrm>
          <a:prstGeom prst="rect">
            <a:avLst/>
          </a:prstGeom>
          <a:gradFill>
            <a:gsLst>
              <a:gs pos="0">
                <a:srgbClr val="F6F5F3"/>
              </a:gs>
              <a:gs pos="73869">
                <a:srgbClr val="FBFAF9"/>
              </a:gs>
              <a:gs pos="97946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 b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8984" y="13081000"/>
            <a:ext cx="453332" cy="469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 拷贝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 拷贝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 拷贝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/>
          <p:nvPr/>
        </p:nvSpPr>
        <p:spPr>
          <a:xfrm>
            <a:off x="-25400" y="800596"/>
            <a:ext cx="1706662" cy="1053604"/>
          </a:xfrm>
          <a:prstGeom prst="rect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" name="横版-黑logo.png" descr="横版-黑logo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41592" y="10913165"/>
            <a:ext cx="7534861" cy="47076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标题文本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5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0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8.xml"/><Relationship Id="rId3" Type="http://schemas.openxmlformats.org/officeDocument/2006/relationships/image" Target="../media/image39.png"/><Relationship Id="rId7" Type="http://schemas.openxmlformats.org/officeDocument/2006/relationships/diagramColors" Target="../diagrams/colors3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8.xml"/><Relationship Id="rId5" Type="http://schemas.openxmlformats.org/officeDocument/2006/relationships/diagramLayout" Target="../diagrams/layout38.xml"/><Relationship Id="rId4" Type="http://schemas.openxmlformats.org/officeDocument/2006/relationships/diagramData" Target="../diagrams/data38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9.xml"/><Relationship Id="rId7" Type="http://schemas.microsoft.com/office/2007/relationships/diagramDrawing" Target="../diagrams/drawing39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9.xml"/><Relationship Id="rId5" Type="http://schemas.openxmlformats.org/officeDocument/2006/relationships/diagramQuickStyle" Target="../diagrams/quickStyle39.xml"/><Relationship Id="rId4" Type="http://schemas.openxmlformats.org/officeDocument/2006/relationships/diagramLayout" Target="../diagrams/layout39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0.xml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0.xml"/><Relationship Id="rId5" Type="http://schemas.openxmlformats.org/officeDocument/2006/relationships/diagramColors" Target="../diagrams/colors40.xml"/><Relationship Id="rId4" Type="http://schemas.openxmlformats.org/officeDocument/2006/relationships/diagramQuickStyle" Target="../diagrams/quickStyle40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19.pn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20.png"/><Relationship Id="rId9" Type="http://schemas.microsoft.com/office/2007/relationships/diagramDrawing" Target="../diagrams/drawing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25.png"/><Relationship Id="rId7" Type="http://schemas.openxmlformats.org/officeDocument/2006/relationships/diagramColors" Target="../diagrams/colors12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28.png"/><Relationship Id="rId7" Type="http://schemas.openxmlformats.org/officeDocument/2006/relationships/diagramColors" Target="../diagrams/colors14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30.png"/><Relationship Id="rId7" Type="http://schemas.openxmlformats.org/officeDocument/2006/relationships/diagramColors" Target="../diagrams/colors17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2.xml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9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3.xml"/><Relationship Id="rId3" Type="http://schemas.openxmlformats.org/officeDocument/2006/relationships/image" Target="../media/image38.png"/><Relationship Id="rId7" Type="http://schemas.openxmlformats.org/officeDocument/2006/relationships/diagramColors" Target="../diagrams/colors3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3.xml"/><Relationship Id="rId5" Type="http://schemas.openxmlformats.org/officeDocument/2006/relationships/diagramLayout" Target="../diagrams/layout33.xml"/><Relationship Id="rId4" Type="http://schemas.openxmlformats.org/officeDocument/2006/relationships/diagramData" Target="../diagrams/data33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5.xml"/><Relationship Id="rId3" Type="http://schemas.openxmlformats.org/officeDocument/2006/relationships/diagramLayout" Target="../diagrams/layout34.xml"/><Relationship Id="rId7" Type="http://schemas.openxmlformats.org/officeDocument/2006/relationships/diagramData" Target="../diagrams/data35.xml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4.xml"/><Relationship Id="rId11" Type="http://schemas.microsoft.com/office/2007/relationships/diagramDrawing" Target="../diagrams/drawing35.xml"/><Relationship Id="rId5" Type="http://schemas.openxmlformats.org/officeDocument/2006/relationships/diagramColors" Target="../diagrams/colors34.xml"/><Relationship Id="rId10" Type="http://schemas.openxmlformats.org/officeDocument/2006/relationships/diagramColors" Target="../diagrams/colors35.xml"/><Relationship Id="rId4" Type="http://schemas.openxmlformats.org/officeDocument/2006/relationships/diagramQuickStyle" Target="../diagrams/quickStyle34.xml"/><Relationship Id="rId9" Type="http://schemas.openxmlformats.org/officeDocument/2006/relationships/diagramQuickStyle" Target="../diagrams/quickStyle3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6.xml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6.xml"/><Relationship Id="rId5" Type="http://schemas.openxmlformats.org/officeDocument/2006/relationships/diagramColors" Target="../diagrams/colors36.xml"/><Relationship Id="rId4" Type="http://schemas.openxmlformats.org/officeDocument/2006/relationships/diagramQuickStyle" Target="../diagrams/quickStyle3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5"/>
          <p:cNvGraphicFramePr/>
          <p:nvPr/>
        </p:nvGraphicFramePr>
        <p:xfrm>
          <a:off x="-1646300" y="1399496"/>
          <a:ext cx="26030300" cy="10076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0" name="文本框 99"/>
          <p:cNvSpPr txBox="1"/>
          <p:nvPr/>
        </p:nvSpPr>
        <p:spPr>
          <a:xfrm>
            <a:off x="18690590" y="12457430"/>
            <a:ext cx="5080000" cy="1076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/>
            <a:r>
              <a:rPr lang="zh-CN" sz="3200" b="0" dirty="0">
                <a:solidFill>
                  <a:srgbClr val="FF0000"/>
                </a:solidFill>
                <a:ea typeface="宋体" panose="02010600030101010101" pitchFamily="2" charset="-122"/>
              </a:rPr>
              <a:t>章节详细知识点解析及题目练习见尚德教材</a:t>
            </a:r>
            <a:r>
              <a:rPr lang="en-US" altLang="zh-CN" sz="3200" b="0" dirty="0">
                <a:solidFill>
                  <a:srgbClr val="FF0000"/>
                </a:solidFill>
                <a:ea typeface="宋体" panose="02010600030101010101" pitchFamily="2" charset="-122"/>
              </a:rPr>
              <a:t>1</a:t>
            </a:r>
            <a:r>
              <a:rPr lang="zh-CN" sz="3200" b="0" dirty="0">
                <a:solidFill>
                  <a:srgbClr val="FF0000"/>
                </a:solidFill>
                <a:ea typeface="宋体" panose="02010600030101010101" pitchFamily="2" charset="-122"/>
              </a:rPr>
              <a:t>页</a:t>
            </a:r>
            <a:endParaRPr lang="zh-CN" altLang="en-US" sz="3200" dirty="0"/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王守仁：“心外无物”“天地万物皆在吾心中”…"/>
          <p:cNvSpPr txBox="1"/>
          <p:nvPr/>
        </p:nvSpPr>
        <p:spPr>
          <a:xfrm>
            <a:off x="6136919" y="3732519"/>
            <a:ext cx="13644761" cy="822789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marL="342900" indent="-342900" algn="l" defTabSz="457200">
              <a:lnSpc>
                <a:spcPct val="20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王守仁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“心外无物”“天地万物皆在吾心中”</a:t>
            </a:r>
            <a:endParaRPr 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lnSpc>
                <a:spcPct val="20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陆九渊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“宇宙便是吾心，吾心便是真理”</a:t>
            </a:r>
          </a:p>
          <a:p>
            <a:pPr marL="342900" indent="-342900" algn="l" defTabSz="457200">
              <a:lnSpc>
                <a:spcPct val="20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lnSpc>
                <a:spcPct val="20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朱熹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“理在事先”，“理”是“天地万物之根”</a:t>
            </a:r>
          </a:p>
          <a:p>
            <a:pPr marL="342900" indent="-342900" algn="l" defTabSz="457200">
              <a:lnSpc>
                <a:spcPct val="20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黑格尔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“绝对精神”是世界的本原</a:t>
            </a:r>
          </a:p>
          <a:p>
            <a:pPr marL="342900" indent="-342900" algn="l" defTabSz="457200"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3" name="主观唯心主义"/>
          <p:cNvSpPr/>
          <p:nvPr/>
        </p:nvSpPr>
        <p:spPr>
          <a:xfrm>
            <a:off x="407606" y="4565185"/>
            <a:ext cx="4552455" cy="2243237"/>
          </a:xfrm>
          <a:prstGeom prst="rect">
            <a:avLst/>
          </a:prstGeom>
          <a:solidFill>
            <a:schemeClr val="accent1">
              <a:lumOff val="-13572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主观唯心主义</a:t>
            </a:r>
          </a:p>
        </p:txBody>
      </p:sp>
      <p:sp>
        <p:nvSpPr>
          <p:cNvPr id="144" name="客观唯心主义"/>
          <p:cNvSpPr/>
          <p:nvPr/>
        </p:nvSpPr>
        <p:spPr>
          <a:xfrm>
            <a:off x="19906649" y="8731188"/>
            <a:ext cx="4361261" cy="2243238"/>
          </a:xfrm>
          <a:prstGeom prst="rect">
            <a:avLst/>
          </a:prstGeom>
          <a:solidFill>
            <a:schemeClr val="accent3">
              <a:hueOff val="914337"/>
              <a:satOff val="31515"/>
              <a:lumOff val="-30787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客观唯心主义</a:t>
            </a:r>
          </a:p>
        </p:txBody>
      </p:sp>
      <p:pic>
        <p:nvPicPr>
          <p:cNvPr id="145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061" y="4294909"/>
            <a:ext cx="1069666" cy="25135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6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9146977" y="8451111"/>
            <a:ext cx="832691" cy="280339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8" name="图表 7"/>
          <p:cNvGraphicFramePr/>
          <p:nvPr/>
        </p:nvGraphicFramePr>
        <p:xfrm>
          <a:off x="17548167" y="16167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第一节 物质世界和实践"/>
          <p:cNvSpPr txBox="1"/>
          <p:nvPr/>
        </p:nvSpPr>
        <p:spPr>
          <a:xfrm>
            <a:off x="223618" y="30779"/>
            <a:ext cx="7027565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1.1.1.1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世界是统一的物质世界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 advAuto="0"/>
      <p:bldP spid="144" grpId="0" animBg="1" advAuto="0"/>
      <p:bldP spid="145" grpId="0" animBg="1" advAuto="0"/>
      <p:bldP spid="146" grpId="0" animBg="1" advAuto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978" y="5073649"/>
            <a:ext cx="1403140" cy="47239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9" name="唯心主义"/>
          <p:cNvSpPr/>
          <p:nvPr/>
        </p:nvSpPr>
        <p:spPr>
          <a:xfrm>
            <a:off x="1898073" y="6749801"/>
            <a:ext cx="2870597" cy="1270001"/>
          </a:xfrm>
          <a:prstGeom prst="rect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唯心主义</a:t>
            </a:r>
          </a:p>
        </p:txBody>
      </p:sp>
      <p:sp>
        <p:nvSpPr>
          <p:cNvPr id="150" name="主观唯心"/>
          <p:cNvSpPr txBox="1"/>
          <p:nvPr/>
        </p:nvSpPr>
        <p:spPr>
          <a:xfrm>
            <a:off x="5694330" y="5138910"/>
            <a:ext cx="2923877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主观唯心</a:t>
            </a:r>
          </a:p>
        </p:txBody>
      </p:sp>
      <p:sp>
        <p:nvSpPr>
          <p:cNvPr id="151" name="客观唯心"/>
          <p:cNvSpPr txBox="1"/>
          <p:nvPr/>
        </p:nvSpPr>
        <p:spPr>
          <a:xfrm>
            <a:off x="5694329" y="8681713"/>
            <a:ext cx="2923877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客观唯心</a:t>
            </a:r>
          </a:p>
        </p:txBody>
      </p:sp>
      <p:sp>
        <p:nvSpPr>
          <p:cNvPr id="152" name="世界是主观精神（感觉、思想）的产物(个人)"/>
          <p:cNvSpPr/>
          <p:nvPr/>
        </p:nvSpPr>
        <p:spPr>
          <a:xfrm>
            <a:off x="9809412" y="5024581"/>
            <a:ext cx="14075824" cy="1270000"/>
          </a:xfrm>
          <a:prstGeom prst="rect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 algn="l" defTabSz="457200">
              <a:defRPr sz="5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世界是主观精神（感觉、思想）的产物(个人)</a:t>
            </a:r>
          </a:p>
        </p:txBody>
      </p:sp>
      <p:sp>
        <p:nvSpPr>
          <p:cNvPr id="153" name="世界是客观精神（天理、上帝等）的产物（外力）"/>
          <p:cNvSpPr/>
          <p:nvPr/>
        </p:nvSpPr>
        <p:spPr>
          <a:xfrm>
            <a:off x="9801850" y="8424877"/>
            <a:ext cx="14083386" cy="1270001"/>
          </a:xfrm>
          <a:prstGeom prst="rect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 algn="l" defTabSz="457200">
              <a:defRPr sz="5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世界是客观精神（天理、上帝等）的产物（外力）</a:t>
            </a:r>
          </a:p>
        </p:txBody>
      </p:sp>
      <p:graphicFrame>
        <p:nvGraphicFramePr>
          <p:cNvPr id="9" name="图表 8"/>
          <p:cNvGraphicFramePr/>
          <p:nvPr/>
        </p:nvGraphicFramePr>
        <p:xfrm>
          <a:off x="17548167" y="16167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第一节 物质世界和实践"/>
          <p:cNvSpPr txBox="1"/>
          <p:nvPr/>
        </p:nvSpPr>
        <p:spPr>
          <a:xfrm>
            <a:off x="35351" y="30779"/>
            <a:ext cx="7404100" cy="7181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1.1.1.1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世界是统一的物质世界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animBg="1" advAuto="0"/>
      <p:bldP spid="153" grpId="0" animBg="1" advAuto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“人有多大胆，地有多大产；不怕办不到，就怕想不到。”这体现的是（ ）…"/>
          <p:cNvSpPr txBox="1"/>
          <p:nvPr/>
        </p:nvSpPr>
        <p:spPr>
          <a:xfrm>
            <a:off x="1100378" y="3835958"/>
            <a:ext cx="23586585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“人有多大胆，地有多大产；不怕办不到，就怕想不到。”这体现的是（ 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辩证唯物主义思想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机械唯物主义思想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主观唯心主义思想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客观唯心主义思想</a:t>
            </a:r>
          </a:p>
        </p:txBody>
      </p:sp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“人有多大胆，地有多大产；不怕办不到，就怕想不到。”这体现的是（ ）…"/>
          <p:cNvSpPr txBox="1"/>
          <p:nvPr/>
        </p:nvSpPr>
        <p:spPr>
          <a:xfrm>
            <a:off x="765098" y="4018838"/>
            <a:ext cx="24057868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“人有多大胆，地有多大产；不怕办不到，就怕想不到。”这体现的是（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辩证唯物主义思想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机械唯物主义思想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主观唯心主义思想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客观唯心主义思想</a:t>
            </a:r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有的哲学家认为，天地万物都是元气构成的，一切有形物体的生长毁灭都是元气聚散的结果。…"/>
          <p:cNvSpPr txBox="1"/>
          <p:nvPr/>
        </p:nvSpPr>
        <p:spPr>
          <a:xfrm>
            <a:off x="1125778" y="4057566"/>
            <a:ext cx="22711346" cy="60580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43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有的哲学家认为，天地万物都是元气构成的，一切有形物体的生长毁灭都是元气聚散的结果。</a:t>
            </a:r>
          </a:p>
          <a:p>
            <a:pPr algn="l" defTabSz="457200">
              <a:lnSpc>
                <a:spcPct val="150000"/>
              </a:lnSpc>
              <a:defRPr sz="43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这体现的是（ </a:t>
            </a:r>
            <a:r>
              <a:rPr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b="1"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 defTabSz="457200">
              <a:lnSpc>
                <a:spcPct val="150000"/>
              </a:lnSpc>
              <a:defRPr sz="43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古代朴素唯物主义思想</a:t>
            </a:r>
          </a:p>
          <a:p>
            <a:pPr algn="l" defTabSz="457200">
              <a:lnSpc>
                <a:spcPct val="150000"/>
              </a:lnSpc>
              <a:defRPr sz="43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近代机械唯物主义思想</a:t>
            </a:r>
          </a:p>
          <a:p>
            <a:pPr algn="l" defTabSz="457200">
              <a:lnSpc>
                <a:spcPct val="150000"/>
              </a:lnSpc>
              <a:defRPr sz="43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主观唯心主义思想</a:t>
            </a:r>
          </a:p>
          <a:p>
            <a:pPr algn="l" defTabSz="457200">
              <a:lnSpc>
                <a:spcPct val="150000"/>
              </a:lnSpc>
              <a:defRPr sz="43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客观唯心主义思想</a:t>
            </a:r>
          </a:p>
        </p:txBody>
      </p: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有的哲学家认为，天地万物都是元气构成的，一切有形物体的生长毁灭都是元气聚散的结果。…"/>
          <p:cNvSpPr txBox="1"/>
          <p:nvPr/>
        </p:nvSpPr>
        <p:spPr>
          <a:xfrm>
            <a:off x="1125778" y="4057566"/>
            <a:ext cx="22711346" cy="60580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43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有的哲学家认为，天地万物都是元气构成的，一切有形物体的生长毁灭都是元气聚散的结果。</a:t>
            </a:r>
          </a:p>
          <a:p>
            <a:pPr algn="l" defTabSz="457200">
              <a:lnSpc>
                <a:spcPct val="150000"/>
              </a:lnSpc>
              <a:defRPr sz="43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这体现的是（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）</a:t>
            </a:r>
          </a:p>
          <a:p>
            <a:pPr algn="l" defTabSz="457200">
              <a:lnSpc>
                <a:spcPct val="150000"/>
              </a:lnSpc>
              <a:defRPr sz="43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古代朴素唯物主义思想</a:t>
            </a:r>
          </a:p>
          <a:p>
            <a:pPr algn="l" defTabSz="457200">
              <a:lnSpc>
                <a:spcPct val="150000"/>
              </a:lnSpc>
              <a:defRPr sz="43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近代机械唯物主义思想</a:t>
            </a:r>
          </a:p>
          <a:p>
            <a:pPr algn="l" defTabSz="457200">
              <a:lnSpc>
                <a:spcPct val="150000"/>
              </a:lnSpc>
              <a:defRPr sz="43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主观唯心主义思想</a:t>
            </a:r>
          </a:p>
          <a:p>
            <a:pPr algn="l" defTabSz="457200">
              <a:lnSpc>
                <a:spcPct val="150000"/>
              </a:lnSpc>
              <a:defRPr sz="43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客观唯心主义思想</a:t>
            </a:r>
          </a:p>
        </p:txBody>
      </p:sp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本质只有一个"/>
          <p:cNvSpPr/>
          <p:nvPr/>
        </p:nvSpPr>
        <p:spPr>
          <a:xfrm>
            <a:off x="2940496" y="4140200"/>
            <a:ext cx="7479408" cy="3131940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200">
                <a:solidFill>
                  <a:srgbClr val="FFFFFF"/>
                </a:solidFill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原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只有一个</a:t>
            </a:r>
          </a:p>
        </p:txBody>
      </p:sp>
      <p:sp>
        <p:nvSpPr>
          <p:cNvPr id="168" name="本质不只有一个"/>
          <p:cNvSpPr/>
          <p:nvPr/>
        </p:nvSpPr>
        <p:spPr>
          <a:xfrm>
            <a:off x="2648620" y="7873999"/>
            <a:ext cx="7905304" cy="3131940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200">
                <a:solidFill>
                  <a:srgbClr val="FFFFFF"/>
                </a:solidFill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原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不只有一个</a:t>
            </a:r>
          </a:p>
        </p:txBody>
      </p:sp>
      <p:sp>
        <p:nvSpPr>
          <p:cNvPr id="169" name="箭头"/>
          <p:cNvSpPr/>
          <p:nvPr/>
        </p:nvSpPr>
        <p:spPr>
          <a:xfrm>
            <a:off x="10845800" y="5071169"/>
            <a:ext cx="227330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0" name="箭头"/>
          <p:cNvSpPr/>
          <p:nvPr/>
        </p:nvSpPr>
        <p:spPr>
          <a:xfrm>
            <a:off x="10642600" y="8804969"/>
            <a:ext cx="227330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1" name="统一"/>
          <p:cNvSpPr txBox="1"/>
          <p:nvPr/>
        </p:nvSpPr>
        <p:spPr>
          <a:xfrm>
            <a:off x="13542417" y="5131653"/>
            <a:ext cx="1846659" cy="114903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8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统一</a:t>
            </a:r>
          </a:p>
        </p:txBody>
      </p:sp>
      <p:sp>
        <p:nvSpPr>
          <p:cNvPr id="172" name="否认统一"/>
          <p:cNvSpPr txBox="1"/>
          <p:nvPr/>
        </p:nvSpPr>
        <p:spPr>
          <a:xfrm>
            <a:off x="13440470" y="8919314"/>
            <a:ext cx="3231654" cy="104131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1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否认统一</a:t>
            </a:r>
          </a:p>
        </p:txBody>
      </p:sp>
      <p:sp>
        <p:nvSpPr>
          <p:cNvPr id="173" name="一元论"/>
          <p:cNvSpPr txBox="1"/>
          <p:nvPr/>
        </p:nvSpPr>
        <p:spPr>
          <a:xfrm>
            <a:off x="18504421" y="5116264"/>
            <a:ext cx="2795637" cy="11798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一元论</a:t>
            </a:r>
          </a:p>
        </p:txBody>
      </p:sp>
      <p:sp>
        <p:nvSpPr>
          <p:cNvPr id="174" name="箭头"/>
          <p:cNvSpPr/>
          <p:nvPr/>
        </p:nvSpPr>
        <p:spPr>
          <a:xfrm>
            <a:off x="15704442" y="5071169"/>
            <a:ext cx="22733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5" name="箭头"/>
          <p:cNvSpPr/>
          <p:nvPr/>
        </p:nvSpPr>
        <p:spPr>
          <a:xfrm>
            <a:off x="16840200" y="8804969"/>
            <a:ext cx="227330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6" name="二元论"/>
          <p:cNvSpPr txBox="1"/>
          <p:nvPr/>
        </p:nvSpPr>
        <p:spPr>
          <a:xfrm>
            <a:off x="19283685" y="8850064"/>
            <a:ext cx="2795637" cy="11798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二元论</a:t>
            </a:r>
          </a:p>
        </p:txBody>
      </p:sp>
      <p:graphicFrame>
        <p:nvGraphicFramePr>
          <p:cNvPr id="13" name="图表 12"/>
          <p:cNvGraphicFramePr/>
          <p:nvPr/>
        </p:nvGraphicFramePr>
        <p:xfrm>
          <a:off x="17548167" y="16167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第一节 物质世界和实践"/>
          <p:cNvSpPr txBox="1"/>
          <p:nvPr/>
        </p:nvSpPr>
        <p:spPr>
          <a:xfrm>
            <a:off x="223618" y="30779"/>
            <a:ext cx="7027565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1.1.1.1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世界是统一的物质世界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承认世界的统一性的哲学都属于（）…"/>
          <p:cNvSpPr txBox="1"/>
          <p:nvPr/>
        </p:nvSpPr>
        <p:spPr>
          <a:xfrm>
            <a:off x="2975355" y="3962958"/>
            <a:ext cx="11387733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承认世界的统一性的哲学都属于（）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一元论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二元论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唯物论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唯心论</a:t>
            </a:r>
          </a:p>
        </p:txBody>
      </p:sp>
    </p:spTree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承认世界的统一性的哲学都属于（）…"/>
          <p:cNvSpPr txBox="1"/>
          <p:nvPr/>
        </p:nvSpPr>
        <p:spPr>
          <a:xfrm>
            <a:off x="2975355" y="3962958"/>
            <a:ext cx="11884664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承认世界的统一性的哲学都属于（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一元论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二元论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唯物论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唯心论</a:t>
            </a:r>
          </a:p>
        </p:txBody>
      </p:sp>
    </p:spTree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598" y="5018676"/>
            <a:ext cx="15672804" cy="462315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绪论：马克思主义是关于工人阶级和人类解放的科学"/>
          <p:cNvSpPr txBox="1"/>
          <p:nvPr/>
        </p:nvSpPr>
        <p:spPr>
          <a:xfrm>
            <a:off x="2590800" y="2246570"/>
            <a:ext cx="19244051" cy="145046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绪论</a:t>
            </a:r>
            <a:r>
              <a:rPr lang="en-US" altLang="zh-CN" dirty="0"/>
              <a:t>.</a:t>
            </a:r>
            <a:r>
              <a:rPr dirty="0"/>
              <a:t>马克思主义是关于工人阶级和人类解放的科学</a:t>
            </a:r>
          </a:p>
        </p:txBody>
      </p:sp>
      <p:sp>
        <p:nvSpPr>
          <p:cNvPr id="125" name="马克思主义的产生与发展"/>
          <p:cNvSpPr txBox="1"/>
          <p:nvPr/>
        </p:nvSpPr>
        <p:spPr>
          <a:xfrm>
            <a:off x="8013700" y="5273687"/>
            <a:ext cx="8356601" cy="1155701"/>
          </a:xfrm>
          <a:prstGeom prst="rect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马克思主义的产生与发展</a:t>
            </a:r>
          </a:p>
        </p:txBody>
      </p:sp>
      <p:sp>
        <p:nvSpPr>
          <p:cNvPr id="126" name="1"/>
          <p:cNvSpPr/>
          <p:nvPr/>
        </p:nvSpPr>
        <p:spPr>
          <a:xfrm>
            <a:off x="5791200" y="5216537"/>
            <a:ext cx="1270000" cy="1270001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127" name="2"/>
          <p:cNvSpPr/>
          <p:nvPr/>
        </p:nvSpPr>
        <p:spPr>
          <a:xfrm>
            <a:off x="5791200" y="7451737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128" name="马克思主义科学性和革命性的统一"/>
          <p:cNvSpPr txBox="1"/>
          <p:nvPr/>
        </p:nvSpPr>
        <p:spPr>
          <a:xfrm>
            <a:off x="7962900" y="7508887"/>
            <a:ext cx="11353801" cy="1155701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马克思主义科学性和革命性的统一</a:t>
            </a:r>
          </a:p>
        </p:txBody>
      </p:sp>
      <p:sp>
        <p:nvSpPr>
          <p:cNvPr id="129" name="3"/>
          <p:cNvSpPr/>
          <p:nvPr/>
        </p:nvSpPr>
        <p:spPr>
          <a:xfrm>
            <a:off x="5791200" y="9686937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130" name="学习、运用和发展马克思主义"/>
          <p:cNvSpPr txBox="1"/>
          <p:nvPr/>
        </p:nvSpPr>
        <p:spPr>
          <a:xfrm>
            <a:off x="8000999" y="9744087"/>
            <a:ext cx="9855201" cy="1155701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学习、运用和发展马克思主义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5"/>
          <p:cNvGraphicFramePr/>
          <p:nvPr/>
        </p:nvGraphicFramePr>
        <p:xfrm>
          <a:off x="-1646300" y="1399496"/>
          <a:ext cx="26030300" cy="10076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8690590" y="12457430"/>
            <a:ext cx="5080000" cy="1076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/>
            <a:r>
              <a:rPr lang="zh-CN" sz="3200" b="0" dirty="0">
                <a:solidFill>
                  <a:srgbClr val="FF0000"/>
                </a:solidFill>
                <a:ea typeface="宋体" panose="02010600030101010101" pitchFamily="2" charset="-122"/>
              </a:rPr>
              <a:t>章节详细知识点解析及题目练习见尚德教材</a:t>
            </a:r>
            <a:r>
              <a:rPr lang="en-US" altLang="zh-CN" sz="3200" b="0" dirty="0">
                <a:solidFill>
                  <a:srgbClr val="FF0000"/>
                </a:solidFill>
                <a:ea typeface="宋体" panose="02010600030101010101" pitchFamily="2" charset="-122"/>
              </a:rPr>
              <a:t>1</a:t>
            </a:r>
            <a:r>
              <a:rPr lang="zh-CN" sz="3200" b="0" dirty="0">
                <a:solidFill>
                  <a:srgbClr val="FF0000"/>
                </a:solidFill>
                <a:ea typeface="宋体" panose="02010600030101010101" pitchFamily="2" charset="-122"/>
              </a:rPr>
              <a:t>页</a:t>
            </a:r>
            <a:endParaRPr lang="zh-CN" altLang="en-US" sz="3200"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674" y="3683265"/>
            <a:ext cx="5839453" cy="711173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5" name="马克思主义为什么会产生？"/>
          <p:cNvSpPr txBox="1"/>
          <p:nvPr/>
        </p:nvSpPr>
        <p:spPr>
          <a:xfrm>
            <a:off x="11372850" y="6273799"/>
            <a:ext cx="9258301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马克思主义为什么会产生？</a:t>
            </a:r>
          </a:p>
        </p:txBody>
      </p:sp>
      <p:sp>
        <p:nvSpPr>
          <p:cNvPr id="136" name="第一节 马克思主义的产生和发展"/>
          <p:cNvSpPr txBox="1"/>
          <p:nvPr/>
        </p:nvSpPr>
        <p:spPr>
          <a:xfrm>
            <a:off x="2347399" y="814437"/>
            <a:ext cx="11104002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第一节 马克思主义的产生和发展</a:t>
            </a:r>
          </a:p>
        </p:txBody>
      </p:sp>
      <p:graphicFrame>
        <p:nvGraphicFramePr>
          <p:cNvPr id="15" name="图示 5"/>
          <p:cNvGraphicFramePr/>
          <p:nvPr/>
        </p:nvGraphicFramePr>
        <p:xfrm>
          <a:off x="10057127" y="-760602"/>
          <a:ext cx="19157060" cy="5201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第一节 马克思主义的产生和发展"/>
          <p:cNvSpPr txBox="1"/>
          <p:nvPr/>
        </p:nvSpPr>
        <p:spPr>
          <a:xfrm>
            <a:off x="2241530" y="96292"/>
            <a:ext cx="7027565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0.1.1</a:t>
            </a:r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马克思主义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是时代的产物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8904" y="4831068"/>
            <a:ext cx="6159887" cy="415273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2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100" y="4781633"/>
            <a:ext cx="10377267" cy="425160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资本主义发展"/>
          <p:cNvSpPr txBox="1"/>
          <p:nvPr/>
        </p:nvSpPr>
        <p:spPr>
          <a:xfrm>
            <a:off x="5187949" y="9594849"/>
            <a:ext cx="4305301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资本主义发展</a:t>
            </a:r>
          </a:p>
        </p:txBody>
      </p:sp>
      <p:sp>
        <p:nvSpPr>
          <p:cNvPr id="144" name="工人阶级"/>
          <p:cNvSpPr txBox="1"/>
          <p:nvPr/>
        </p:nvSpPr>
        <p:spPr>
          <a:xfrm>
            <a:off x="16086897" y="9417049"/>
            <a:ext cx="2908301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工人阶级</a:t>
            </a:r>
          </a:p>
        </p:txBody>
      </p:sp>
      <p:sp>
        <p:nvSpPr>
          <p:cNvPr id="22" name="第一节 马克思主义的产生和发展"/>
          <p:cNvSpPr txBox="1"/>
          <p:nvPr/>
        </p:nvSpPr>
        <p:spPr>
          <a:xfrm>
            <a:off x="2087732" y="1058459"/>
            <a:ext cx="11104002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第一节 马克思主义的产生和发展</a:t>
            </a:r>
          </a:p>
        </p:txBody>
      </p:sp>
      <p:graphicFrame>
        <p:nvGraphicFramePr>
          <p:cNvPr id="23" name="图示 5"/>
          <p:cNvGraphicFramePr/>
          <p:nvPr/>
        </p:nvGraphicFramePr>
        <p:xfrm>
          <a:off x="10057127" y="-760602"/>
          <a:ext cx="19157060" cy="5201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第一节 马克思主义的产生和发展"/>
          <p:cNvSpPr txBox="1"/>
          <p:nvPr/>
        </p:nvSpPr>
        <p:spPr>
          <a:xfrm>
            <a:off x="2087732" y="418580"/>
            <a:ext cx="6896119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0.1.1</a:t>
            </a:r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是时代的产物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3" animBg="1" advAuto="0"/>
      <p:bldP spid="142" grpId="1" animBg="1" advAuto="0"/>
      <p:bldP spid="143" grpId="2" animBg="1" advAuto="0"/>
      <p:bldP spid="144" grpId="4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失败"/>
          <p:cNvSpPr txBox="1"/>
          <p:nvPr/>
        </p:nvSpPr>
        <p:spPr>
          <a:xfrm>
            <a:off x="-25996" y="3378199"/>
            <a:ext cx="24435991" cy="36576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0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失败</a:t>
            </a:r>
          </a:p>
        </p:txBody>
      </p:sp>
      <p:pic>
        <p:nvPicPr>
          <p:cNvPr id="14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8600" y="7385050"/>
            <a:ext cx="3606800" cy="4991100"/>
          </a:xfrm>
          <a:prstGeom prst="rect">
            <a:avLst/>
          </a:prstGeom>
          <a:ln w="25400">
            <a:miter lim="400000"/>
            <a:headEnd/>
            <a:tailEnd/>
          </a:ln>
          <a:effectLst>
            <a:reflection stA="50000" endPos="40000" dir="5400000" sy="-100000" algn="bl" rotWithShape="0"/>
          </a:effectLst>
        </p:spPr>
      </p:pic>
      <p:sp>
        <p:nvSpPr>
          <p:cNvPr id="12" name="第一节 马克思主义的产生和发展"/>
          <p:cNvSpPr txBox="1"/>
          <p:nvPr/>
        </p:nvSpPr>
        <p:spPr>
          <a:xfrm>
            <a:off x="2347399" y="814437"/>
            <a:ext cx="11104002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第一节 马克思主义的产生和发展</a:t>
            </a:r>
          </a:p>
        </p:txBody>
      </p:sp>
      <p:graphicFrame>
        <p:nvGraphicFramePr>
          <p:cNvPr id="13" name="图示 5"/>
          <p:cNvGraphicFramePr/>
          <p:nvPr/>
        </p:nvGraphicFramePr>
        <p:xfrm>
          <a:off x="10057127" y="-760602"/>
          <a:ext cx="19157060" cy="5201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第一节 马克思主义的产生和发展"/>
          <p:cNvSpPr txBox="1"/>
          <p:nvPr/>
        </p:nvSpPr>
        <p:spPr>
          <a:xfrm>
            <a:off x="2330739" y="96292"/>
            <a:ext cx="6896119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0.1.1</a:t>
            </a:r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是时代的产物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客观条件"/>
          <p:cNvSpPr/>
          <p:nvPr/>
        </p:nvSpPr>
        <p:spPr>
          <a:xfrm>
            <a:off x="2498873" y="5527972"/>
            <a:ext cx="4518919" cy="2660056"/>
          </a:xfrm>
          <a:prstGeom prst="ellipse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客观条件</a:t>
            </a:r>
          </a:p>
        </p:txBody>
      </p:sp>
      <p:sp>
        <p:nvSpPr>
          <p:cNvPr id="152" name="箭头"/>
          <p:cNvSpPr/>
          <p:nvPr/>
        </p:nvSpPr>
        <p:spPr>
          <a:xfrm>
            <a:off x="7315200" y="5891708"/>
            <a:ext cx="2319933" cy="1932584"/>
          </a:xfrm>
          <a:prstGeom prst="rightArrow">
            <a:avLst>
              <a:gd name="adj1" fmla="val 32000"/>
              <a:gd name="adj2" fmla="val 42058"/>
            </a:avLst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3" name="阶级基础"/>
          <p:cNvSpPr/>
          <p:nvPr/>
        </p:nvSpPr>
        <p:spPr>
          <a:xfrm>
            <a:off x="9932541" y="5527972"/>
            <a:ext cx="4518918" cy="2660056"/>
          </a:xfrm>
          <a:prstGeom prst="ellipse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阶级基础</a:t>
            </a:r>
          </a:p>
        </p:txBody>
      </p:sp>
      <p:sp>
        <p:nvSpPr>
          <p:cNvPr id="154" name="箭头"/>
          <p:cNvSpPr/>
          <p:nvPr/>
        </p:nvSpPr>
        <p:spPr>
          <a:xfrm>
            <a:off x="14960600" y="5891708"/>
            <a:ext cx="2319933" cy="1932584"/>
          </a:xfrm>
          <a:prstGeom prst="rightArrow">
            <a:avLst>
              <a:gd name="adj1" fmla="val 32000"/>
              <a:gd name="adj2" fmla="val 42058"/>
            </a:avLst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5" name="资本主义发展"/>
          <p:cNvSpPr txBox="1"/>
          <p:nvPr/>
        </p:nvSpPr>
        <p:spPr>
          <a:xfrm>
            <a:off x="2415182" y="8889999"/>
            <a:ext cx="4686301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资本主义发展</a:t>
            </a:r>
          </a:p>
        </p:txBody>
      </p:sp>
      <p:sp>
        <p:nvSpPr>
          <p:cNvPr id="156" name="工人阶级"/>
          <p:cNvSpPr txBox="1"/>
          <p:nvPr/>
        </p:nvSpPr>
        <p:spPr>
          <a:xfrm>
            <a:off x="10610849" y="8889999"/>
            <a:ext cx="3162301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工人阶级</a:t>
            </a:r>
          </a:p>
        </p:txBody>
      </p:sp>
      <p:sp>
        <p:nvSpPr>
          <p:cNvPr id="157" name="19世纪40年代"/>
          <p:cNvSpPr txBox="1"/>
          <p:nvPr/>
        </p:nvSpPr>
        <p:spPr>
          <a:xfrm>
            <a:off x="17900038" y="8874759"/>
            <a:ext cx="4856989" cy="119888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 u="sng">
                <a:solidFill>
                  <a:schemeClr val="accent5">
                    <a:lumOff val="-29863"/>
                  </a:schemeClr>
                </a:solidFill>
              </a:defRPr>
            </a:lvl1pPr>
          </a:lstStyle>
          <a:p>
            <a:r>
              <a:t>19世纪40年代</a:t>
            </a:r>
          </a:p>
        </p:txBody>
      </p:sp>
      <p:sp>
        <p:nvSpPr>
          <p:cNvPr id="158" name="实践背景"/>
          <p:cNvSpPr txBox="1"/>
          <p:nvPr/>
        </p:nvSpPr>
        <p:spPr>
          <a:xfrm>
            <a:off x="2309167" y="3245296"/>
            <a:ext cx="15322306" cy="94897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 defTabSz="457200">
              <a:defRPr sz="55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实践背景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  <a:endParaRPr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9" name="第一节 马克思主义的产生和发展"/>
          <p:cNvSpPr txBox="1"/>
          <p:nvPr/>
        </p:nvSpPr>
        <p:spPr>
          <a:xfrm>
            <a:off x="2118799" y="814437"/>
            <a:ext cx="11104002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第一节 马克思主义的产生和发展</a:t>
            </a:r>
          </a:p>
        </p:txBody>
      </p:sp>
      <p:sp>
        <p:nvSpPr>
          <p:cNvPr id="160" name="时代的产物"/>
          <p:cNvSpPr/>
          <p:nvPr/>
        </p:nvSpPr>
        <p:spPr>
          <a:xfrm>
            <a:off x="17789673" y="5755853"/>
            <a:ext cx="4880671" cy="2367360"/>
          </a:xfrm>
          <a:prstGeom prst="rect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时代的产物</a:t>
            </a:r>
          </a:p>
        </p:txBody>
      </p:sp>
      <p:graphicFrame>
        <p:nvGraphicFramePr>
          <p:cNvPr id="20" name="图示 5"/>
          <p:cNvGraphicFramePr/>
          <p:nvPr/>
        </p:nvGraphicFramePr>
        <p:xfrm>
          <a:off x="10057127" y="-760602"/>
          <a:ext cx="19157060" cy="5201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第一节 马克思主义的产生和发展"/>
          <p:cNvSpPr txBox="1"/>
          <p:nvPr/>
        </p:nvSpPr>
        <p:spPr>
          <a:xfrm>
            <a:off x="2118799" y="165130"/>
            <a:ext cx="6896119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0.1.1</a:t>
            </a:r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是时代的产物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16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1" animBg="1" advAuto="0"/>
      <p:bldP spid="152" grpId="3" animBg="1" advAuto="0"/>
      <p:bldP spid="153" grpId="4" animBg="1" advAuto="0"/>
      <p:bldP spid="154" grpId="6" animBg="1" advAuto="0"/>
      <p:bldP spid="155" grpId="2" animBg="1" advAuto="0"/>
      <p:bldP spid="156" grpId="5" animBg="1" advAuto="0"/>
      <p:bldP spid="157" grpId="8" animBg="1" advAuto="0"/>
      <p:bldP spid="160" grpId="7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第一节 马克思主义的产生和发展"/>
          <p:cNvSpPr txBox="1"/>
          <p:nvPr/>
        </p:nvSpPr>
        <p:spPr>
          <a:xfrm>
            <a:off x="2118799" y="814437"/>
            <a:ext cx="11104002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第一节 马克思主义的产生和发展</a:t>
            </a:r>
          </a:p>
        </p:txBody>
      </p:sp>
      <p:sp>
        <p:nvSpPr>
          <p:cNvPr id="169" name="马克思主义(       )…"/>
          <p:cNvSpPr txBox="1"/>
          <p:nvPr/>
        </p:nvSpPr>
        <p:spPr>
          <a:xfrm>
            <a:off x="12075414" y="5043362"/>
            <a:ext cx="10518649" cy="441300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/>
            </a:pPr>
            <a:r>
              <a:t>马克思主义(       )                     </a:t>
            </a:r>
          </a:p>
          <a:p>
            <a:pPr algn="l">
              <a:lnSpc>
                <a:spcPct val="150000"/>
              </a:lnSpc>
              <a:defRPr sz="6000"/>
            </a:pPr>
            <a:r>
              <a:t>马克思主义(       )                     </a:t>
            </a:r>
          </a:p>
          <a:p>
            <a:pPr algn="l">
              <a:lnSpc>
                <a:spcPct val="150000"/>
              </a:lnSpc>
              <a:defRPr sz="6000"/>
            </a:pPr>
            <a:r>
              <a:t>科学(      )主义                        </a:t>
            </a:r>
          </a:p>
        </p:txBody>
      </p:sp>
      <p:sp>
        <p:nvSpPr>
          <p:cNvPr id="170" name="马克思主义三大组成部分"/>
          <p:cNvSpPr txBox="1"/>
          <p:nvPr/>
        </p:nvSpPr>
        <p:spPr>
          <a:xfrm>
            <a:off x="1339849" y="6476999"/>
            <a:ext cx="8496301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>
                    <a:lumOff val="-29863"/>
                  </a:schemeClr>
                </a:solidFill>
              </a:defRPr>
            </a:lvl1pPr>
          </a:lstStyle>
          <a:p>
            <a:r>
              <a:t>马克思主义三大组成部分</a:t>
            </a:r>
          </a:p>
        </p:txBody>
      </p:sp>
      <p:pic>
        <p:nvPicPr>
          <p:cNvPr id="17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8650" y="5393831"/>
            <a:ext cx="2368045" cy="371206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14" name="图示 5"/>
          <p:cNvGraphicFramePr/>
          <p:nvPr/>
        </p:nvGraphicFramePr>
        <p:xfrm>
          <a:off x="10057127" y="-760602"/>
          <a:ext cx="19157060" cy="5201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第一节 马克思主义的产生和发展"/>
          <p:cNvSpPr txBox="1"/>
          <p:nvPr/>
        </p:nvSpPr>
        <p:spPr>
          <a:xfrm>
            <a:off x="241281" y="0"/>
            <a:ext cx="6896119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0.1.1</a:t>
            </a:r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是时代的产物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第一节 马克思主义的产生和发展"/>
          <p:cNvSpPr txBox="1"/>
          <p:nvPr/>
        </p:nvSpPr>
        <p:spPr>
          <a:xfrm>
            <a:off x="2118799" y="814437"/>
            <a:ext cx="11104002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第一节 马克思主义的产生和发展</a:t>
            </a:r>
          </a:p>
        </p:txBody>
      </p:sp>
      <p:sp>
        <p:nvSpPr>
          <p:cNvPr id="174" name="马克思主义( 哲学)…"/>
          <p:cNvSpPr txBox="1"/>
          <p:nvPr/>
        </p:nvSpPr>
        <p:spPr>
          <a:xfrm>
            <a:off x="12075414" y="5043362"/>
            <a:ext cx="13057633" cy="441300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/>
            </a:pPr>
            <a:r>
              <a:t>马克思主义( </a:t>
            </a:r>
            <a:r>
              <a:rPr>
                <a:solidFill>
                  <a:schemeClr val="accent5">
                    <a:lumOff val="-29863"/>
                  </a:schemeClr>
                </a:solidFill>
              </a:rPr>
              <a:t>哲学</a:t>
            </a:r>
            <a:r>
              <a:t>)                     </a:t>
            </a:r>
          </a:p>
          <a:p>
            <a:pPr algn="l">
              <a:lnSpc>
                <a:spcPct val="150000"/>
              </a:lnSpc>
              <a:defRPr sz="6000"/>
            </a:pPr>
            <a:r>
              <a:t>马克思主义( </a:t>
            </a:r>
            <a:r>
              <a:rPr>
                <a:solidFill>
                  <a:schemeClr val="accent5">
                    <a:lumOff val="-29863"/>
                  </a:schemeClr>
                </a:solidFill>
              </a:rPr>
              <a:t>政治经济学</a:t>
            </a:r>
            <a:r>
              <a:t>)                     </a:t>
            </a:r>
          </a:p>
          <a:p>
            <a:pPr algn="l">
              <a:lnSpc>
                <a:spcPct val="150000"/>
              </a:lnSpc>
              <a:defRPr sz="6000"/>
            </a:pPr>
            <a:r>
              <a:t>科学(</a:t>
            </a:r>
            <a:r>
              <a:rPr>
                <a:solidFill>
                  <a:schemeClr val="accent5">
                    <a:lumOff val="-29863"/>
                  </a:schemeClr>
                </a:solidFill>
              </a:rPr>
              <a:t>社会</a:t>
            </a:r>
            <a:r>
              <a:t>)主义                        </a:t>
            </a:r>
          </a:p>
        </p:txBody>
      </p:sp>
      <p:sp>
        <p:nvSpPr>
          <p:cNvPr id="175" name="马克思主义三大组成部分"/>
          <p:cNvSpPr txBox="1"/>
          <p:nvPr/>
        </p:nvSpPr>
        <p:spPr>
          <a:xfrm>
            <a:off x="1339849" y="6476999"/>
            <a:ext cx="8496301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>
                    <a:lumOff val="-29863"/>
                  </a:schemeClr>
                </a:solidFill>
              </a:defRPr>
            </a:lvl1pPr>
          </a:lstStyle>
          <a:p>
            <a:r>
              <a:rPr dirty="0" err="1"/>
              <a:t>马克思主义三大组成部分</a:t>
            </a:r>
            <a:endParaRPr dirty="0"/>
          </a:p>
        </p:txBody>
      </p:sp>
      <p:pic>
        <p:nvPicPr>
          <p:cNvPr id="17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8650" y="5393831"/>
            <a:ext cx="2368045" cy="371206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14" name="图示 5"/>
          <p:cNvGraphicFramePr/>
          <p:nvPr/>
        </p:nvGraphicFramePr>
        <p:xfrm>
          <a:off x="10057127" y="-760602"/>
          <a:ext cx="19157060" cy="5201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第一节 马克思主义的产生和发展"/>
          <p:cNvSpPr txBox="1"/>
          <p:nvPr/>
        </p:nvSpPr>
        <p:spPr>
          <a:xfrm>
            <a:off x="241281" y="0"/>
            <a:ext cx="6896119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0.1.1</a:t>
            </a:r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是时代的产物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前凸带形 1"/>
          <p:cNvSpPr/>
          <p:nvPr/>
        </p:nvSpPr>
        <p:spPr>
          <a:xfrm>
            <a:off x="17895570" y="120418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1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直接理论来源（选择题）"/>
          <p:cNvSpPr txBox="1"/>
          <p:nvPr/>
        </p:nvSpPr>
        <p:spPr>
          <a:xfrm>
            <a:off x="2156767" y="3020938"/>
            <a:ext cx="19473764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6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直接理论来源</a:t>
            </a:r>
            <a:r>
              <a:rPr sz="5900" b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</p:txBody>
      </p:sp>
      <p:sp>
        <p:nvSpPr>
          <p:cNvPr id="179" name="第一节 马克思主义的产生和发展"/>
          <p:cNvSpPr txBox="1"/>
          <p:nvPr/>
        </p:nvSpPr>
        <p:spPr>
          <a:xfrm>
            <a:off x="2118799" y="814437"/>
            <a:ext cx="11104002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第一节 马克思主义的产生和发展</a:t>
            </a:r>
          </a:p>
        </p:txBody>
      </p:sp>
      <p:pic>
        <p:nvPicPr>
          <p:cNvPr id="180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086" y="5156200"/>
            <a:ext cx="6403462" cy="748337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1" name="1.马克思主义哲学…"/>
          <p:cNvSpPr txBox="1"/>
          <p:nvPr/>
        </p:nvSpPr>
        <p:spPr>
          <a:xfrm>
            <a:off x="10957814" y="6587884"/>
            <a:ext cx="8491107" cy="409445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1.马克思主义哲学</a:t>
            </a:r>
          </a:p>
          <a:p>
            <a:pPr algn="l">
              <a:lnSpc>
                <a:spcPct val="150000"/>
              </a:lnSpc>
              <a:defRPr sz="6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2.马克思主义政治经济学</a:t>
            </a:r>
          </a:p>
          <a:p>
            <a:pPr algn="l">
              <a:lnSpc>
                <a:spcPct val="150000"/>
              </a:lnSpc>
              <a:defRPr sz="6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3.科学社会主义</a:t>
            </a:r>
          </a:p>
        </p:txBody>
      </p:sp>
      <p:graphicFrame>
        <p:nvGraphicFramePr>
          <p:cNvPr id="14" name="图示 5"/>
          <p:cNvGraphicFramePr/>
          <p:nvPr/>
        </p:nvGraphicFramePr>
        <p:xfrm>
          <a:off x="10057127" y="-760602"/>
          <a:ext cx="19157060" cy="5201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第一节 马克思主义的产生和发展"/>
          <p:cNvSpPr txBox="1"/>
          <p:nvPr/>
        </p:nvSpPr>
        <p:spPr>
          <a:xfrm>
            <a:off x="0" y="91683"/>
            <a:ext cx="9446497" cy="6565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6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0.1.2</a:t>
            </a:r>
            <a:r>
              <a:rPr sz="36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</a:t>
            </a:r>
            <a:r>
              <a:rPr lang="zh-CN" altLang="en-US" sz="36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对人类文明成果的继承与创新</a:t>
            </a:r>
            <a:endParaRPr sz="3600" b="0" dirty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2F525CE8-A4D9-4C72-B3B7-D1ED057FD700}" type="slidenum">
              <a:rPr lang="zh-CN" altLang="en-US" smtClean="0"/>
              <a:t>2</a:t>
            </a:fld>
            <a:endParaRPr lang="zh-CN" altLang="en-US"/>
          </a:p>
        </p:txBody>
      </p:sp>
      <p:graphicFrame>
        <p:nvGraphicFramePr>
          <p:cNvPr id="3" name="图表 2"/>
          <p:cNvGraphicFramePr/>
          <p:nvPr/>
        </p:nvGraphicFramePr>
        <p:xfrm>
          <a:off x="0" y="1447799"/>
          <a:ext cx="24384000" cy="108930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第一节 马克思主义的产生和发展"/>
          <p:cNvSpPr txBox="1"/>
          <p:nvPr/>
        </p:nvSpPr>
        <p:spPr>
          <a:xfrm>
            <a:off x="2118799" y="814437"/>
            <a:ext cx="11104002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第一节 马克思主义的产生和发展</a:t>
            </a:r>
          </a:p>
        </p:txBody>
      </p:sp>
      <p:sp>
        <p:nvSpPr>
          <p:cNvPr id="184" name="马克思主义哲学…"/>
          <p:cNvSpPr txBox="1"/>
          <p:nvPr/>
        </p:nvSpPr>
        <p:spPr>
          <a:xfrm>
            <a:off x="2169414" y="4988573"/>
            <a:ext cx="12971500" cy="409445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</a:t>
            </a:r>
            <a:r>
              <a:rPr b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哲学</a:t>
            </a: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</a:t>
            </a:r>
          </a:p>
          <a:p>
            <a:pPr algn="l">
              <a:lnSpc>
                <a:spcPct val="150000"/>
              </a:lnSpc>
              <a:defRPr sz="6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</a:t>
            </a:r>
            <a:r>
              <a:rPr b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政治经济学</a:t>
            </a: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</a:t>
            </a:r>
          </a:p>
          <a:p>
            <a:pPr algn="l">
              <a:lnSpc>
                <a:spcPct val="150000"/>
              </a:lnSpc>
              <a:defRPr sz="6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科学</a:t>
            </a:r>
            <a:r>
              <a:rPr b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</a:t>
            </a: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主义                                    </a:t>
            </a:r>
          </a:p>
        </p:txBody>
      </p:sp>
      <p:sp>
        <p:nvSpPr>
          <p:cNvPr id="185" name="德国古典哲学…"/>
          <p:cNvSpPr txBox="1"/>
          <p:nvPr/>
        </p:nvSpPr>
        <p:spPr>
          <a:xfrm>
            <a:off x="13157200" y="4988572"/>
            <a:ext cx="7027565" cy="409445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德国古典哲学</a:t>
            </a:r>
          </a:p>
          <a:p>
            <a:pPr algn="l">
              <a:lnSpc>
                <a:spcPct val="150000"/>
              </a:lnSpc>
              <a:defRPr sz="6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英国古典政治经济学</a:t>
            </a:r>
          </a:p>
          <a:p>
            <a:pPr algn="l">
              <a:lnSpc>
                <a:spcPct val="150000"/>
              </a:lnSpc>
              <a:defRPr sz="6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英法空想社会主义</a:t>
            </a:r>
          </a:p>
        </p:txBody>
      </p:sp>
      <p:graphicFrame>
        <p:nvGraphicFramePr>
          <p:cNvPr id="13" name="图示 5"/>
          <p:cNvGraphicFramePr/>
          <p:nvPr/>
        </p:nvGraphicFramePr>
        <p:xfrm>
          <a:off x="10057127" y="-760602"/>
          <a:ext cx="19157060" cy="5201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第一节 马克思主义的产生和发展"/>
          <p:cNvSpPr txBox="1"/>
          <p:nvPr/>
        </p:nvSpPr>
        <p:spPr>
          <a:xfrm>
            <a:off x="0" y="91683"/>
            <a:ext cx="9446497" cy="6565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6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0.1.2</a:t>
            </a:r>
            <a:r>
              <a:rPr sz="36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</a:t>
            </a:r>
            <a:r>
              <a:rPr lang="zh-CN" altLang="en-US" sz="36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对人类文明成果的继承与创新</a:t>
            </a:r>
            <a:endParaRPr sz="3600" b="0" dirty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079" y="2314647"/>
            <a:ext cx="3734071" cy="342575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8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420" y="5727610"/>
            <a:ext cx="1015292" cy="10536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9" name="德古典哲学…"/>
          <p:cNvSpPr txBox="1"/>
          <p:nvPr/>
        </p:nvSpPr>
        <p:spPr>
          <a:xfrm>
            <a:off x="8647211" y="4666059"/>
            <a:ext cx="5873403" cy="471924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000" u="sng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tx1"/>
              </a:solidFill>
            </a:endParaRPr>
          </a:p>
          <a:p>
            <a:pPr algn="l" defTabSz="457200">
              <a:lnSpc>
                <a:spcPct val="150000"/>
              </a:lnSpc>
              <a:defRPr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solidFill>
                  <a:schemeClr val="tx1"/>
                </a:solidFill>
              </a:rPr>
              <a:t>德国古典哲学</a:t>
            </a:r>
            <a:endParaRPr lang="en-US" dirty="0">
              <a:solidFill>
                <a:schemeClr val="tx1"/>
              </a:solidFill>
            </a:endParaRPr>
          </a:p>
          <a:p>
            <a:pPr algn="l" defTabSz="457200">
              <a:lnSpc>
                <a:spcPct val="150000"/>
              </a:lnSpc>
              <a:defRPr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accent5">
                    <a:lumOff val="-29863"/>
                  </a:schemeClr>
                </a:solidFill>
              </a:rPr>
              <a:t>黑</a:t>
            </a:r>
            <a:r>
              <a:rPr dirty="0"/>
              <a:t>格尔的辩证法</a:t>
            </a:r>
          </a:p>
          <a:p>
            <a:pPr algn="l" defTabSz="457200">
              <a:lnSpc>
                <a:spcPct val="150000"/>
              </a:lnSpc>
              <a:defRPr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费尔巴</a:t>
            </a:r>
            <a:r>
              <a:rPr dirty="0">
                <a:solidFill>
                  <a:schemeClr val="accent5">
                    <a:lumOff val="-29863"/>
                  </a:schemeClr>
                </a:solidFill>
              </a:rPr>
              <a:t>哈</a:t>
            </a:r>
            <a:r>
              <a:rPr dirty="0"/>
              <a:t>的唯物主义</a:t>
            </a:r>
          </a:p>
        </p:txBody>
      </p:sp>
      <p:sp>
        <p:nvSpPr>
          <p:cNvPr id="190" name="“嘿哈”"/>
          <p:cNvSpPr txBox="1"/>
          <p:nvPr/>
        </p:nvSpPr>
        <p:spPr>
          <a:xfrm>
            <a:off x="16900835" y="9385300"/>
            <a:ext cx="3028293" cy="2413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7000">
                <a:solidFill>
                  <a:schemeClr val="accent5">
                    <a:lumOff val="-2986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“嘿哈”</a:t>
            </a:r>
          </a:p>
        </p:txBody>
      </p:sp>
      <p:sp>
        <p:nvSpPr>
          <p:cNvPr id="14" name="第一节 马克思主义的产生和发展"/>
          <p:cNvSpPr txBox="1"/>
          <p:nvPr/>
        </p:nvSpPr>
        <p:spPr>
          <a:xfrm>
            <a:off x="2347399" y="814437"/>
            <a:ext cx="11104002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第一节 马克思主义的产生和发展</a:t>
            </a:r>
          </a:p>
        </p:txBody>
      </p:sp>
      <p:graphicFrame>
        <p:nvGraphicFramePr>
          <p:cNvPr id="15" name="图示 5"/>
          <p:cNvGraphicFramePr/>
          <p:nvPr/>
        </p:nvGraphicFramePr>
        <p:xfrm>
          <a:off x="10057127" y="-760602"/>
          <a:ext cx="19157060" cy="5201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第一节 马克思主义的产生和发展"/>
          <p:cNvSpPr txBox="1"/>
          <p:nvPr/>
        </p:nvSpPr>
        <p:spPr>
          <a:xfrm>
            <a:off x="0" y="91683"/>
            <a:ext cx="9446497" cy="6565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6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0.1.2</a:t>
            </a:r>
            <a:r>
              <a:rPr sz="36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</a:t>
            </a:r>
            <a:r>
              <a:rPr lang="zh-CN" altLang="en-US" sz="36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对人类文明成果的继承与创新</a:t>
            </a:r>
            <a:endParaRPr sz="3600" b="0" dirty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马政经"/>
          <p:cNvSpPr/>
          <p:nvPr/>
        </p:nvSpPr>
        <p:spPr>
          <a:xfrm>
            <a:off x="2458541" y="2135981"/>
            <a:ext cx="2723059" cy="269001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马政经</a:t>
            </a:r>
          </a:p>
        </p:txBody>
      </p:sp>
      <p:pic>
        <p:nvPicPr>
          <p:cNvPr id="19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543" y="4557149"/>
            <a:ext cx="1336507" cy="12912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4" name="英古典政治经济学…"/>
          <p:cNvSpPr txBox="1"/>
          <p:nvPr/>
        </p:nvSpPr>
        <p:spPr>
          <a:xfrm>
            <a:off x="8649013" y="4542298"/>
            <a:ext cx="6422009" cy="5816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英古典政治经济学</a:t>
            </a:r>
          </a:p>
          <a:p>
            <a:pPr algn="l" defTabSz="457200">
              <a:lnSpc>
                <a:spcPct val="150000"/>
              </a:lnSpc>
              <a:defRPr sz="60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00000"/>
                </a:solidFill>
              </a:rPr>
              <a:t>亚当·</a:t>
            </a:r>
            <a:r>
              <a:rPr dirty="0">
                <a:solidFill>
                  <a:schemeClr val="accent5">
                    <a:lumOff val="-29863"/>
                  </a:schemeClr>
                </a:solidFill>
              </a:rPr>
              <a:t>斯密</a:t>
            </a:r>
          </a:p>
          <a:p>
            <a:pPr algn="l" defTabSz="457200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accent5">
                    <a:lumOff val="-29863"/>
                  </a:schemeClr>
                </a:solidFill>
              </a:rPr>
              <a:t>大</a:t>
            </a:r>
            <a:r>
              <a:rPr dirty="0"/>
              <a:t>卫·李嘉图</a:t>
            </a:r>
          </a:p>
        </p:txBody>
      </p:sp>
      <p:sp>
        <p:nvSpPr>
          <p:cNvPr id="195" name="“思密达”"/>
          <p:cNvSpPr txBox="1"/>
          <p:nvPr/>
        </p:nvSpPr>
        <p:spPr>
          <a:xfrm>
            <a:off x="15826984" y="7734300"/>
            <a:ext cx="4658272" cy="2413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7000">
                <a:solidFill>
                  <a:schemeClr val="accent5">
                    <a:lumOff val="-2986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   “思密达”</a:t>
            </a:r>
          </a:p>
        </p:txBody>
      </p:sp>
      <p:sp>
        <p:nvSpPr>
          <p:cNvPr id="14" name="第一节 马克思主义的产生和发展"/>
          <p:cNvSpPr txBox="1"/>
          <p:nvPr/>
        </p:nvSpPr>
        <p:spPr>
          <a:xfrm>
            <a:off x="2347399" y="814437"/>
            <a:ext cx="11104002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第一节 马克思主义的产生和发展</a:t>
            </a:r>
          </a:p>
        </p:txBody>
      </p:sp>
      <p:graphicFrame>
        <p:nvGraphicFramePr>
          <p:cNvPr id="15" name="图示 5"/>
          <p:cNvGraphicFramePr/>
          <p:nvPr/>
        </p:nvGraphicFramePr>
        <p:xfrm>
          <a:off x="10057127" y="-760602"/>
          <a:ext cx="19157060" cy="5201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第一节 马克思主义的产生和发展"/>
          <p:cNvSpPr txBox="1"/>
          <p:nvPr/>
        </p:nvSpPr>
        <p:spPr>
          <a:xfrm>
            <a:off x="0" y="91683"/>
            <a:ext cx="9446497" cy="6565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6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0.1.2</a:t>
            </a:r>
            <a:r>
              <a:rPr sz="36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</a:t>
            </a:r>
            <a:r>
              <a:rPr lang="zh-CN" altLang="en-US" sz="36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对人类文明成果的继承与创新</a:t>
            </a:r>
            <a:endParaRPr sz="3600" b="0" dirty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科学社会主义"/>
          <p:cNvSpPr/>
          <p:nvPr/>
        </p:nvSpPr>
        <p:spPr>
          <a:xfrm>
            <a:off x="2773263" y="3008213"/>
            <a:ext cx="2763937" cy="2655987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科学社会主义</a:t>
            </a:r>
          </a:p>
        </p:txBody>
      </p:sp>
      <p:sp>
        <p:nvSpPr>
          <p:cNvPr id="198" name="英法空想社会主义…"/>
          <p:cNvSpPr txBox="1"/>
          <p:nvPr/>
        </p:nvSpPr>
        <p:spPr>
          <a:xfrm>
            <a:off x="7245546" y="5156199"/>
            <a:ext cx="6422009" cy="7416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英法空想社会主义</a:t>
            </a:r>
          </a:p>
          <a:p>
            <a:pPr algn="l" defTabSz="457200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accent5">
                    <a:lumOff val="-29863"/>
                  </a:schemeClr>
                </a:solidFill>
              </a:rPr>
              <a:t>圣</a:t>
            </a:r>
            <a:r>
              <a:rPr dirty="0"/>
              <a:t>西门</a:t>
            </a:r>
          </a:p>
          <a:p>
            <a:pPr algn="l" defTabSz="457200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傅</a:t>
            </a:r>
            <a:r>
              <a:rPr dirty="0">
                <a:solidFill>
                  <a:schemeClr val="accent5">
                    <a:lumOff val="-29863"/>
                  </a:schemeClr>
                </a:solidFill>
              </a:rPr>
              <a:t>立</a:t>
            </a:r>
            <a:r>
              <a:rPr dirty="0"/>
              <a:t>叶</a:t>
            </a:r>
          </a:p>
          <a:p>
            <a:pPr algn="l" defTabSz="457200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accent5">
                    <a:lumOff val="-29863"/>
                  </a:schemeClr>
                </a:solidFill>
              </a:rPr>
              <a:t>欧</a:t>
            </a:r>
            <a:r>
              <a:rPr dirty="0"/>
              <a:t>文</a:t>
            </a:r>
          </a:p>
        </p:txBody>
      </p:sp>
      <p:pic>
        <p:nvPicPr>
          <p:cNvPr id="19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750" y="3263900"/>
            <a:ext cx="1562444" cy="15359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0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3991" y="3350173"/>
            <a:ext cx="2045121" cy="1363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01" name="胜利哦"/>
          <p:cNvSpPr txBox="1"/>
          <p:nvPr/>
        </p:nvSpPr>
        <p:spPr>
          <a:xfrm>
            <a:off x="14640222" y="8623300"/>
            <a:ext cx="2781301" cy="1346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7000">
                <a:solidFill>
                  <a:schemeClr val="accent5">
                    <a:lumOff val="-2986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胜利哦</a:t>
            </a:r>
          </a:p>
        </p:txBody>
      </p:sp>
      <p:sp>
        <p:nvSpPr>
          <p:cNvPr id="15" name="第一节 马克思主义的产生和发展"/>
          <p:cNvSpPr txBox="1"/>
          <p:nvPr/>
        </p:nvSpPr>
        <p:spPr>
          <a:xfrm>
            <a:off x="2347399" y="814437"/>
            <a:ext cx="11104002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第一节 马克思主义的产生和发展</a:t>
            </a:r>
          </a:p>
        </p:txBody>
      </p:sp>
      <p:graphicFrame>
        <p:nvGraphicFramePr>
          <p:cNvPr id="16" name="图示 5"/>
          <p:cNvGraphicFramePr/>
          <p:nvPr/>
        </p:nvGraphicFramePr>
        <p:xfrm>
          <a:off x="10057127" y="-760602"/>
          <a:ext cx="19157060" cy="5201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第一节 马克思主义的产生和发展"/>
          <p:cNvSpPr txBox="1"/>
          <p:nvPr/>
        </p:nvSpPr>
        <p:spPr>
          <a:xfrm>
            <a:off x="0" y="91683"/>
            <a:ext cx="9446497" cy="6565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6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0.1.2</a:t>
            </a:r>
            <a:r>
              <a:rPr sz="36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</a:t>
            </a:r>
            <a:r>
              <a:rPr lang="zh-CN" altLang="en-US" sz="36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对人类文明成果的继承与创新</a:t>
            </a:r>
            <a:endParaRPr sz="3600" b="0" dirty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下选列项属于马克思主义三个组成部分之一的是(       )…"/>
          <p:cNvSpPr txBox="1"/>
          <p:nvPr/>
        </p:nvSpPr>
        <p:spPr>
          <a:xfrm>
            <a:off x="2812281" y="4949180"/>
            <a:ext cx="16060487" cy="422404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下选列项属于马克思主义三个组成部分之一的是(       )    </a:t>
            </a: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A. 马克思主义政治学                     B. 马克思主义哲学    </a:t>
            </a: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C. 马克思主义伦理学                     D. 马克思主义社会学 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0418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1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下选列项属于马克思主义三个组成部分之一的是(   B    )…"/>
          <p:cNvSpPr txBox="1"/>
          <p:nvPr/>
        </p:nvSpPr>
        <p:spPr>
          <a:xfrm>
            <a:off x="2812281" y="4840080"/>
            <a:ext cx="16060487" cy="444224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下选列项属于马克思主义三个组成部分之一的是(   </a:t>
            </a:r>
            <a:r>
              <a:rPr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)    </a:t>
            </a: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A. </a:t>
            </a: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马克思主义政治学                     B. 马克思主义哲学    </a:t>
            </a: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C. 马克思主义伦理学                     D. 马克思主义社会学 </a:t>
            </a:r>
          </a:p>
        </p:txBody>
      </p:sp>
      <p:sp>
        <p:nvSpPr>
          <p:cNvPr id="2" name="前凸带形 1"/>
          <p:cNvSpPr/>
          <p:nvPr/>
        </p:nvSpPr>
        <p:spPr>
          <a:xfrm>
            <a:off x="17895570" y="12120880"/>
            <a:ext cx="6239510" cy="1017270"/>
          </a:xfrm>
          <a:prstGeom prst="ribbon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" name="前凸带形 3"/>
          <p:cNvSpPr/>
          <p:nvPr/>
        </p:nvSpPr>
        <p:spPr>
          <a:xfrm>
            <a:off x="17895570" y="120418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1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马克思主义哲学以前欧洲哲学的全部积极内容，都是马克思主义哲学的理论来源，…"/>
          <p:cNvSpPr txBox="1"/>
          <p:nvPr/>
        </p:nvSpPr>
        <p:spPr>
          <a:xfrm>
            <a:off x="996772" y="4907223"/>
            <a:ext cx="22334640" cy="552715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马克思主义哲学以前欧洲哲学的全部积极内容，都是马克思主义哲学的理论来源，</a:t>
            </a:r>
          </a:p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其中作为马克思主义哲学直接理论来源的是（     ） </a:t>
            </a:r>
          </a:p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A. 古希腊罗马哲学                B. 德国古典哲学</a:t>
            </a:r>
          </a:p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C. 近代英国哲学                   D. 近代法国哲学</a:t>
            </a:r>
          </a:p>
          <a:p>
            <a:pPr algn="l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马克思主义哲学以前欧洲哲学的全部积极内容，都是马克思主义哲学的理论来源，…"/>
          <p:cNvSpPr txBox="1"/>
          <p:nvPr/>
        </p:nvSpPr>
        <p:spPr>
          <a:xfrm>
            <a:off x="818839" y="4907223"/>
            <a:ext cx="22690507" cy="552715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马克思主义哲学以前欧洲哲学的全部积极内容，都是马克思主义哲学的理论来源，</a:t>
            </a:r>
          </a:p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其中作为马克思主义哲学直接理论来源的是（  </a:t>
            </a:r>
            <a:r>
              <a:rPr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） </a:t>
            </a:r>
          </a:p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A. 古希腊罗马哲学                B. 德国古典哲学</a:t>
            </a:r>
          </a:p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C. 近代英国哲学                   D. 近代法国哲学</a:t>
            </a:r>
          </a:p>
          <a:p>
            <a:pPr algn="l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英国古典经济学的代表人物是  (        )…"/>
          <p:cNvSpPr txBox="1"/>
          <p:nvPr/>
        </p:nvSpPr>
        <p:spPr>
          <a:xfrm>
            <a:off x="2528498" y="5030975"/>
            <a:ext cx="18641322" cy="431445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英国古典经济学的代表人物是  (        ) </a:t>
            </a:r>
          </a:p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A. 培根和洛克                                         B. 黑格尔和费尔巴哈        </a:t>
            </a:r>
          </a:p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C. 亚当•斯密和大卫•李嘉图                     D. 圣西门和傅立叶</a:t>
            </a:r>
          </a:p>
          <a:p>
            <a:pPr algn="l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英国古典经济学的代表人物是  (    C    )…"/>
          <p:cNvSpPr txBox="1"/>
          <p:nvPr/>
        </p:nvSpPr>
        <p:spPr>
          <a:xfrm>
            <a:off x="2522451" y="5030975"/>
            <a:ext cx="18819254" cy="431445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英国古典经济学的代表人物是  (  </a:t>
            </a:r>
            <a:r>
              <a:rPr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C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) </a:t>
            </a:r>
          </a:p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A. 培根和洛克                                          B. 黑格尔和费尔巴哈        </a:t>
            </a:r>
          </a:p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C. 亚当•斯密和大卫•李嘉图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D. 圣西门和傅立叶</a:t>
            </a:r>
          </a:p>
          <a:p>
            <a:pPr algn="l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文本框 56"/>
          <p:cNvSpPr txBox="1">
            <a:spLocks noChangeArrowheads="1"/>
          </p:cNvSpPr>
          <p:nvPr/>
        </p:nvSpPr>
        <p:spPr bwMode="auto">
          <a:xfrm>
            <a:off x="3612742" y="2771777"/>
            <a:ext cx="16930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1.</a:t>
            </a:r>
            <a:r>
              <a:rPr lang="zh-CN" altLang="en-US" sz="2400" i="1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教材概述</a:t>
            </a:r>
          </a:p>
        </p:txBody>
      </p:sp>
      <p:sp>
        <p:nvSpPr>
          <p:cNvPr id="15362" name="矩形 72"/>
          <p:cNvSpPr>
            <a:spLocks noChangeArrowheads="1"/>
          </p:cNvSpPr>
          <p:nvPr/>
        </p:nvSpPr>
        <p:spPr bwMode="auto">
          <a:xfrm>
            <a:off x="10248901" y="6810377"/>
            <a:ext cx="9712326" cy="555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288925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hangingPunct="1">
              <a:spcBef>
                <a:spcPts val="2000"/>
              </a:spcBef>
              <a:spcAft>
                <a:spcPts val="2000"/>
              </a:spcAft>
            </a:pPr>
            <a:r>
              <a:rPr lang="en-US" altLang="zh-CN" sz="3200">
                <a:latin typeface="Arial" panose="020B0604020202020204" pitchFamily="34" charset="0"/>
                <a:ea typeface="方正兰亭超细黑简体" panose="02000000000000000000" pitchFamily="2" charset="-122"/>
              </a:rPr>
              <a:t>尚德机构学术中心教学、教研名师倾力之作——“</a:t>
            </a:r>
            <a:r>
              <a:rPr lang="zh-CN" altLang="en-US" sz="3200">
                <a:latin typeface="Arial" panose="020B0604020202020204" pitchFamily="34" charset="0"/>
                <a:ea typeface="方正兰亭超细黑简体" panose="02000000000000000000" pitchFamily="2" charset="-122"/>
              </a:rPr>
              <a:t>尚考通</a:t>
            </a:r>
            <a:r>
              <a:rPr lang="en-US" altLang="zh-CN" sz="3200">
                <a:latin typeface="Arial" panose="020B0604020202020204" pitchFamily="34" charset="0"/>
                <a:ea typeface="方正兰亭超细黑简体" panose="02000000000000000000" pitchFamily="2" charset="-122"/>
              </a:rPr>
              <a:t>”系列教材·四大公共课书籍</a:t>
            </a:r>
          </a:p>
          <a:p>
            <a:pPr hangingPunct="1">
              <a:spcBef>
                <a:spcPts val="2000"/>
              </a:spcBef>
              <a:spcAft>
                <a:spcPts val="2000"/>
              </a:spcAft>
            </a:pPr>
            <a:r>
              <a:rPr lang="en-US" altLang="zh-CN" sz="3200">
                <a:latin typeface="Arial" panose="020B0604020202020204" pitchFamily="34" charset="0"/>
                <a:ea typeface="方正兰亭超细黑简体" panose="02000000000000000000" pitchFamily="2" charset="-122"/>
              </a:rPr>
              <a:t>此次问</a:t>
            </a:r>
            <a:r>
              <a:rPr lang="zh-CN" altLang="en-US" sz="3200">
                <a:latin typeface="Arial" panose="020B0604020202020204" pitchFamily="34" charset="0"/>
                <a:ea typeface="方正兰亭超细黑简体" panose="02000000000000000000" pitchFamily="2" charset="-122"/>
              </a:rPr>
              <a:t>市</a:t>
            </a:r>
            <a:r>
              <a:rPr lang="en-US" altLang="zh-CN" sz="3200">
                <a:latin typeface="Arial" panose="020B0604020202020204" pitchFamily="34" charset="0"/>
                <a:ea typeface="方正兰亭超细黑简体" panose="02000000000000000000" pitchFamily="2" charset="-122"/>
              </a:rPr>
              <a:t>的四本教材为</a:t>
            </a:r>
            <a:r>
              <a:rPr lang="zh-CN" altLang="en-US" sz="3200">
                <a:latin typeface="Arial" panose="020B0604020202020204" pitchFamily="34" charset="0"/>
                <a:ea typeface="方正兰亭超细黑简体" panose="02000000000000000000" pitchFamily="2" charset="-122"/>
              </a:rPr>
              <a:t>：</a:t>
            </a:r>
            <a:r>
              <a:rPr lang="en-US" altLang="zh-CN" sz="3200">
                <a:latin typeface="Arial" panose="020B0604020202020204" pitchFamily="34" charset="0"/>
                <a:ea typeface="方正兰亭超细黑简体" panose="02000000000000000000" pitchFamily="2" charset="-122"/>
              </a:rPr>
              <a:t>《中国近现代史纲要》《思想道德修养与法律基础》《毛泽东思想和中国特色社会主义理论体系概论》《马克思主义基本原理概论》。</a:t>
            </a:r>
          </a:p>
          <a:p>
            <a:pPr hangingPunct="1">
              <a:spcBef>
                <a:spcPts val="2000"/>
              </a:spcBef>
              <a:spcAft>
                <a:spcPts val="2000"/>
              </a:spcAft>
            </a:pPr>
            <a:r>
              <a:rPr lang="en-US" altLang="zh-CN" sz="3200">
                <a:latin typeface="Arial" panose="020B0604020202020204" pitchFamily="34" charset="0"/>
                <a:ea typeface="方正兰亭超细黑简体" panose="02000000000000000000" pitchFamily="2" charset="-122"/>
                <a:sym typeface="宋体" panose="02010600030101010101" pitchFamily="2" charset="-122"/>
              </a:rPr>
              <a:t>尚德机构“</a:t>
            </a:r>
            <a:r>
              <a:rPr lang="zh-CN" altLang="en-US" sz="3200">
                <a:latin typeface="Arial" panose="020B0604020202020204" pitchFamily="34" charset="0"/>
                <a:ea typeface="方正兰亭超细黑简体" panose="02000000000000000000" pitchFamily="2" charset="-122"/>
                <a:sym typeface="宋体" panose="02010600030101010101" pitchFamily="2" charset="-122"/>
              </a:rPr>
              <a:t>尚考通</a:t>
            </a:r>
            <a:r>
              <a:rPr lang="en-US" altLang="zh-CN" sz="3200">
                <a:latin typeface="Arial" panose="020B0604020202020204" pitchFamily="34" charset="0"/>
                <a:ea typeface="方正兰亭超细黑简体" panose="02000000000000000000" pitchFamily="2" charset="-122"/>
                <a:sym typeface="宋体" panose="02010600030101010101" pitchFamily="2" charset="-122"/>
              </a:rPr>
              <a:t>”官方教材由尚德学术中心主编。</a:t>
            </a:r>
            <a:r>
              <a:rPr lang="en-US" altLang="zh-CN" sz="3200">
                <a:latin typeface="Arial" panose="020B0604020202020204" pitchFamily="34" charset="0"/>
                <a:ea typeface="方正兰亭超细黑简体" panose="02000000000000000000" pitchFamily="2" charset="-122"/>
              </a:rPr>
              <a:t>从四大公共课开始，尚德</a:t>
            </a:r>
            <a:r>
              <a:rPr lang="zh-CN" altLang="en-US" sz="3200">
                <a:latin typeface="Arial" panose="020B0604020202020204" pitchFamily="34" charset="0"/>
                <a:ea typeface="方正兰亭超细黑简体" panose="02000000000000000000" pitchFamily="2" charset="-122"/>
              </a:rPr>
              <a:t>教研</a:t>
            </a:r>
            <a:r>
              <a:rPr lang="en-US" altLang="zh-CN" sz="3200">
                <a:latin typeface="Arial" panose="020B0604020202020204" pitchFamily="34" charset="0"/>
                <a:ea typeface="方正兰亭超细黑简体" panose="02000000000000000000" pitchFamily="2" charset="-122"/>
              </a:rPr>
              <a:t>将精心打造自考系列教材。</a:t>
            </a:r>
          </a:p>
        </p:txBody>
      </p:sp>
      <p:sp>
        <p:nvSpPr>
          <p:cNvPr id="15363" name="矩形 73"/>
          <p:cNvSpPr>
            <a:spLocks noChangeArrowheads="1"/>
          </p:cNvSpPr>
          <p:nvPr/>
        </p:nvSpPr>
        <p:spPr bwMode="auto">
          <a:xfrm>
            <a:off x="6026687" y="762000"/>
            <a:ext cx="10854253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6400">
                <a:solidFill>
                  <a:srgbClr val="EF8B81"/>
                </a:solidFill>
                <a:latin typeface="方正兰亭黑_GBK" pitchFamily="2" charset="-122"/>
                <a:ea typeface="方正兰亭黑_GBK" pitchFamily="2" charset="-122"/>
              </a:rPr>
              <a:t>尚德机构“尚考通”权威教材</a:t>
            </a:r>
          </a:p>
        </p:txBody>
      </p:sp>
      <p:pic>
        <p:nvPicPr>
          <p:cNvPr id="15364" name="图片 3" descr="推广图-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150" y="2025650"/>
            <a:ext cx="16551276" cy="4346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图片 4" descr="WX20180920-1056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151" y="7562850"/>
            <a:ext cx="60769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①细胞学说…"/>
          <p:cNvSpPr txBox="1"/>
          <p:nvPr/>
        </p:nvSpPr>
        <p:spPr>
          <a:xfrm>
            <a:off x="5887280" y="3961522"/>
            <a:ext cx="7572586" cy="630095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①细胞学说</a:t>
            </a: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②生物进化论</a:t>
            </a: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③能量守恒与转化定律</a:t>
            </a: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3" name="间接理论来源—自然科学（了解）"/>
          <p:cNvSpPr txBox="1"/>
          <p:nvPr/>
        </p:nvSpPr>
        <p:spPr>
          <a:xfrm>
            <a:off x="2690167" y="3119238"/>
            <a:ext cx="19473764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6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间接理论来源—</a:t>
            </a:r>
            <a:r>
              <a:rPr sz="5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自然科学</a:t>
            </a:r>
            <a:r>
              <a:rPr sz="5900" b="1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（了解）</a:t>
            </a:r>
          </a:p>
        </p:txBody>
      </p:sp>
      <p:sp>
        <p:nvSpPr>
          <p:cNvPr id="12" name="第一节 马克思主义的产生和发展"/>
          <p:cNvSpPr txBox="1"/>
          <p:nvPr/>
        </p:nvSpPr>
        <p:spPr>
          <a:xfrm>
            <a:off x="2347399" y="814437"/>
            <a:ext cx="11104002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第一节 马克思主义的产生和发展</a:t>
            </a:r>
          </a:p>
        </p:txBody>
      </p:sp>
      <p:graphicFrame>
        <p:nvGraphicFramePr>
          <p:cNvPr id="13" name="图示 5"/>
          <p:cNvGraphicFramePr/>
          <p:nvPr/>
        </p:nvGraphicFramePr>
        <p:xfrm>
          <a:off x="10057127" y="-760602"/>
          <a:ext cx="19157060" cy="5201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第一节 马克思主义的产生和发展"/>
          <p:cNvSpPr txBox="1"/>
          <p:nvPr/>
        </p:nvSpPr>
        <p:spPr>
          <a:xfrm>
            <a:off x="2141035" y="194433"/>
            <a:ext cx="9446497" cy="6565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6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0.1.2</a:t>
            </a:r>
            <a:r>
              <a:rPr sz="36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</a:t>
            </a:r>
            <a:r>
              <a:rPr lang="zh-CN" altLang="en-US" sz="36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对人类文明成果的继承与创新</a:t>
            </a:r>
            <a:endParaRPr sz="3600" b="0" dirty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马克思主义哲学以前欧洲哲学的全部积极内容，都是马克思主义哲学的理论来源，…"/>
          <p:cNvSpPr txBox="1"/>
          <p:nvPr/>
        </p:nvSpPr>
        <p:spPr>
          <a:xfrm>
            <a:off x="2901971" y="3579941"/>
            <a:ext cx="20390197" cy="818172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下列各项不属于为马克思主义的形成提供了自然科学基础的有（ ）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细胞学说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狭义相对论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能量守恒和转化定律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D.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生物进化论</a:t>
            </a:r>
          </a:p>
          <a:p>
            <a:pPr algn="l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endParaRPr sz="8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第一节 马克思主义的产生和发展">
            <a:extLst>
              <a:ext uri="{FF2B5EF4-FFF2-40B4-BE49-F238E27FC236}">
                <a16:creationId xmlns:a16="http://schemas.microsoft.com/office/drawing/2014/main" id="{E7EAF350-D336-4956-901A-9188A5D077D5}"/>
              </a:ext>
            </a:extLst>
          </p:cNvPr>
          <p:cNvSpPr txBox="1"/>
          <p:nvPr/>
        </p:nvSpPr>
        <p:spPr>
          <a:xfrm>
            <a:off x="1978883" y="60906"/>
            <a:ext cx="10618291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0.1.2</a:t>
            </a:r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马克思主义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对人类文明成果的继承与创新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马克思主义哲学以前欧洲哲学的全部积极内容，都是马克思主义哲学的理论来源，…"/>
          <p:cNvSpPr txBox="1"/>
          <p:nvPr/>
        </p:nvSpPr>
        <p:spPr>
          <a:xfrm>
            <a:off x="2901971" y="3579941"/>
            <a:ext cx="20824612" cy="818172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下列各项不属于为马克思主义的形成提供了自然科学基础的有（</a:t>
            </a:r>
            <a:r>
              <a:rPr lang="en-US" altLang="zh-CN" sz="5400" b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zh-CN" altLang="en-US" sz="5400" b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细胞学说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狭义相对论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能量守恒和转化定律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D.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生物进化论</a:t>
            </a:r>
          </a:p>
          <a:p>
            <a:pPr algn="l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endParaRPr sz="8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第一节 马克思主义的产生和发展">
            <a:extLst>
              <a:ext uri="{FF2B5EF4-FFF2-40B4-BE49-F238E27FC236}">
                <a16:creationId xmlns:a16="http://schemas.microsoft.com/office/drawing/2014/main" id="{B69A5894-F8AC-4D9D-A736-CEEFCB9D0830}"/>
              </a:ext>
            </a:extLst>
          </p:cNvPr>
          <p:cNvSpPr txBox="1"/>
          <p:nvPr/>
        </p:nvSpPr>
        <p:spPr>
          <a:xfrm>
            <a:off x="2316074" y="22370"/>
            <a:ext cx="10618292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0.1.2</a:t>
            </a:r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马克思主义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对人类文明成果的继承与创新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5"/>
          <p:cNvGraphicFramePr/>
          <p:nvPr/>
        </p:nvGraphicFramePr>
        <p:xfrm>
          <a:off x="543180" y="2240073"/>
          <a:ext cx="23840820" cy="8851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第一节 马克思主义的产生和发展"/>
          <p:cNvSpPr txBox="1"/>
          <p:nvPr/>
        </p:nvSpPr>
        <p:spPr>
          <a:xfrm>
            <a:off x="2347399" y="814437"/>
            <a:ext cx="11104002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第一节 马克思主义的产生和发展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马克思主义产生的标志（选择题）"/>
          <p:cNvSpPr txBox="1"/>
          <p:nvPr/>
        </p:nvSpPr>
        <p:spPr>
          <a:xfrm>
            <a:off x="2279550" y="2751310"/>
            <a:ext cx="10682412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马克思主义产生的标志</a:t>
            </a:r>
            <a:r>
              <a:rPr b="1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</p:txBody>
      </p:sp>
      <p:pic>
        <p:nvPicPr>
          <p:cNvPr id="23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964" y="4540001"/>
            <a:ext cx="5454944" cy="75496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3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050" y="4540001"/>
            <a:ext cx="5804059" cy="75496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34" name="《哲学的贫困》…"/>
          <p:cNvSpPr txBox="1"/>
          <p:nvPr/>
        </p:nvSpPr>
        <p:spPr>
          <a:xfrm>
            <a:off x="15305532" y="5670657"/>
            <a:ext cx="5660137" cy="416724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50000"/>
              </a:lnSpc>
              <a:defRPr sz="6000">
                <a:solidFill>
                  <a:schemeClr val="accent5">
                    <a:lumOff val="-29863"/>
                  </a:schemeClr>
                </a:solidFill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  <a:defRPr sz="6000">
                <a:solidFill>
                  <a:schemeClr val="accent5">
                    <a:lumOff val="-29863"/>
                  </a:schemeClr>
                </a:solidFill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《哲学的贫困》</a:t>
            </a:r>
          </a:p>
          <a:p>
            <a:pPr>
              <a:lnSpc>
                <a:spcPct val="150000"/>
              </a:lnSpc>
              <a:defRPr sz="6000">
                <a:solidFill>
                  <a:schemeClr val="accent5">
                    <a:lumOff val="-29863"/>
                  </a:schemeClr>
                </a:solidFill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《共产党宣言》</a:t>
            </a:r>
          </a:p>
        </p:txBody>
      </p:sp>
      <p:graphicFrame>
        <p:nvGraphicFramePr>
          <p:cNvPr id="14" name="图示 5"/>
          <p:cNvGraphicFramePr/>
          <p:nvPr/>
        </p:nvGraphicFramePr>
        <p:xfrm>
          <a:off x="10057127" y="-760602"/>
          <a:ext cx="19157060" cy="5201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第一节 马克思主义的产生和发展"/>
          <p:cNvSpPr txBox="1"/>
          <p:nvPr/>
        </p:nvSpPr>
        <p:spPr>
          <a:xfrm>
            <a:off x="2382523" y="277209"/>
            <a:ext cx="10874772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0.1.2</a:t>
            </a:r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马克思主</a:t>
            </a:r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a</a:t>
            </a:r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义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对人类文明成果的继承与创新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除《哲学的贫困》外，标志马克思主义公开问世的经典著作是（ ）…"/>
          <p:cNvSpPr txBox="1"/>
          <p:nvPr/>
        </p:nvSpPr>
        <p:spPr>
          <a:xfrm>
            <a:off x="2242921" y="4166158"/>
            <a:ext cx="20765300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除《哲学的贫困》外，标志马克思主义公开问世的经典著作是（ 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《关于费尔巴哈的提纲》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《德意志意识形态》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《共产党宣言》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《资本论》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除《哲学的贫困》外，标志马克思主义公开问世的经典著作是（C）…"/>
          <p:cNvSpPr txBox="1"/>
          <p:nvPr/>
        </p:nvSpPr>
        <p:spPr>
          <a:xfrm>
            <a:off x="2242921" y="4166158"/>
            <a:ext cx="21031398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除《哲学的贫困》外，标志马克思主义公开问世的经典著作是（</a:t>
            </a:r>
            <a:r>
              <a:rPr b="1"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《关于费尔巴哈的提纲》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《德意志意识形态》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b="1"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《共产党宣言》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《资本论》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5"/>
          <p:cNvGraphicFramePr/>
          <p:nvPr/>
        </p:nvGraphicFramePr>
        <p:xfrm>
          <a:off x="543180" y="2240073"/>
          <a:ext cx="23840820" cy="8851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第一节 马克思主义的产生和发展"/>
          <p:cNvSpPr txBox="1"/>
          <p:nvPr/>
        </p:nvSpPr>
        <p:spPr>
          <a:xfrm>
            <a:off x="2347399" y="814437"/>
            <a:ext cx="11104002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第一节 马克思主义的产生和发展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发展1：列宁"/>
          <p:cNvSpPr txBox="1"/>
          <p:nvPr/>
        </p:nvSpPr>
        <p:spPr>
          <a:xfrm>
            <a:off x="2508150" y="2833985"/>
            <a:ext cx="3507370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5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发展1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列宁</a:t>
            </a:r>
          </a:p>
        </p:txBody>
      </p:sp>
      <p:sp>
        <p:nvSpPr>
          <p:cNvPr id="246" name="“在特定的历史条件下，社会主义革命…"/>
          <p:cNvSpPr txBox="1"/>
          <p:nvPr/>
        </p:nvSpPr>
        <p:spPr>
          <a:xfrm>
            <a:off x="9835707" y="5567554"/>
            <a:ext cx="13551787" cy="503137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50000"/>
              </a:lnSpc>
              <a:defRPr sz="5500"/>
            </a:pP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“在特定的历史条件下，社会主义革命</a:t>
            </a:r>
          </a:p>
          <a:p>
            <a:pPr algn="l" defTabSz="457200">
              <a:lnSpc>
                <a:spcPct val="150000"/>
              </a:lnSpc>
              <a:defRPr sz="55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有可能在一国或几国首先取得胜利！”     </a:t>
            </a:r>
          </a:p>
          <a:p>
            <a:pPr algn="l" defTabSz="457200">
              <a:lnSpc>
                <a:spcPct val="150000"/>
              </a:lnSpc>
              <a:defRPr sz="55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—— 列宁</a:t>
            </a:r>
          </a:p>
        </p:txBody>
      </p:sp>
      <p:pic>
        <p:nvPicPr>
          <p:cNvPr id="247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150" y="4705350"/>
            <a:ext cx="5478329" cy="675578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21" name="图示 5"/>
          <p:cNvGraphicFramePr/>
          <p:nvPr/>
        </p:nvGraphicFramePr>
        <p:xfrm>
          <a:off x="10057127" y="-760602"/>
          <a:ext cx="19157060" cy="5201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第一节 马克思主义的产生和发展"/>
          <p:cNvSpPr txBox="1"/>
          <p:nvPr/>
        </p:nvSpPr>
        <p:spPr>
          <a:xfrm>
            <a:off x="1443625" y="95501"/>
            <a:ext cx="10618292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0.1.2</a:t>
            </a:r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马克思主义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对人类文明成果的继承与创新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发展2：马克思主义中国化"/>
          <p:cNvSpPr txBox="1"/>
          <p:nvPr/>
        </p:nvSpPr>
        <p:spPr>
          <a:xfrm>
            <a:off x="2279550" y="3284710"/>
            <a:ext cx="7739298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5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发展2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马克思主义中国化</a:t>
            </a:r>
          </a:p>
        </p:txBody>
      </p:sp>
      <p:pic>
        <p:nvPicPr>
          <p:cNvPr id="250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683" y="5073401"/>
            <a:ext cx="22973434" cy="59687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51" name="新时代的中国特色社会主义思想"/>
          <p:cNvSpPr/>
          <p:nvPr/>
        </p:nvSpPr>
        <p:spPr>
          <a:xfrm>
            <a:off x="18973800" y="9093200"/>
            <a:ext cx="4284167" cy="16900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4000"/>
            </a:lvl1pPr>
          </a:lstStyle>
          <a:p>
            <a:r>
              <a:rPr sz="4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新时代的中国特色社会主义思想</a:t>
            </a:r>
          </a:p>
        </p:txBody>
      </p:sp>
      <p:graphicFrame>
        <p:nvGraphicFramePr>
          <p:cNvPr id="13" name="图示 5"/>
          <p:cNvGraphicFramePr/>
          <p:nvPr/>
        </p:nvGraphicFramePr>
        <p:xfrm>
          <a:off x="10057127" y="-760602"/>
          <a:ext cx="19157060" cy="5201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第一节 马克思主义的产生和发展"/>
          <p:cNvSpPr txBox="1"/>
          <p:nvPr/>
        </p:nvSpPr>
        <p:spPr>
          <a:xfrm>
            <a:off x="1465927" y="60906"/>
            <a:ext cx="10618292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0.1.2</a:t>
            </a:r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马克思主义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对人类文明成果的继承与创新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  <p:sp>
        <p:nvSpPr>
          <p:cNvPr id="2" name="前凸带形 1"/>
          <p:cNvSpPr/>
          <p:nvPr/>
        </p:nvSpPr>
        <p:spPr>
          <a:xfrm>
            <a:off x="17895570" y="12120880"/>
            <a:ext cx="6239510" cy="1017270"/>
          </a:xfrm>
          <a:prstGeom prst="ribbon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8" name="前凸带形 7"/>
          <p:cNvSpPr/>
          <p:nvPr/>
        </p:nvSpPr>
        <p:spPr>
          <a:xfrm>
            <a:off x="17895570" y="120418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5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文本框 56"/>
          <p:cNvSpPr txBox="1">
            <a:spLocks noChangeArrowheads="1"/>
          </p:cNvSpPr>
          <p:nvPr/>
        </p:nvSpPr>
        <p:spPr bwMode="auto">
          <a:xfrm>
            <a:off x="3566805" y="2771777"/>
            <a:ext cx="20008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2.</a:t>
            </a:r>
            <a:r>
              <a:rPr lang="zh-CN" altLang="en-US" sz="2400" i="1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教材卖点二</a:t>
            </a:r>
          </a:p>
        </p:txBody>
      </p:sp>
      <p:sp>
        <p:nvSpPr>
          <p:cNvPr id="16386" name="椭圆 84"/>
          <p:cNvSpPr>
            <a:spLocks noChangeArrowheads="1"/>
          </p:cNvSpPr>
          <p:nvPr/>
        </p:nvSpPr>
        <p:spPr bwMode="auto">
          <a:xfrm>
            <a:off x="6350000" y="5308600"/>
            <a:ext cx="942976" cy="942976"/>
          </a:xfrm>
          <a:prstGeom prst="ellipse">
            <a:avLst/>
          </a:prstGeom>
          <a:solidFill>
            <a:srgbClr val="CCFFCC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387" name="椭圆 91"/>
          <p:cNvSpPr>
            <a:spLocks noChangeArrowheads="1"/>
          </p:cNvSpPr>
          <p:nvPr/>
        </p:nvSpPr>
        <p:spPr bwMode="auto">
          <a:xfrm>
            <a:off x="11179176" y="9182100"/>
            <a:ext cx="1168400" cy="1168400"/>
          </a:xfrm>
          <a:prstGeom prst="ellipse">
            <a:avLst/>
          </a:prstGeom>
          <a:solidFill>
            <a:srgbClr val="CCFFCC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388" name="椭圆 92"/>
          <p:cNvSpPr>
            <a:spLocks noChangeArrowheads="1"/>
          </p:cNvSpPr>
          <p:nvPr/>
        </p:nvSpPr>
        <p:spPr bwMode="auto">
          <a:xfrm flipH="1">
            <a:off x="3978276" y="7448550"/>
            <a:ext cx="457200" cy="457200"/>
          </a:xfrm>
          <a:prstGeom prst="ellipse">
            <a:avLst/>
          </a:prstGeom>
          <a:solidFill>
            <a:srgbClr val="88D0E0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389" name="椭圆 93"/>
          <p:cNvSpPr>
            <a:spLocks noChangeArrowheads="1"/>
          </p:cNvSpPr>
          <p:nvPr/>
        </p:nvSpPr>
        <p:spPr bwMode="auto">
          <a:xfrm flipH="1">
            <a:off x="8505827" y="4521200"/>
            <a:ext cx="615950" cy="612776"/>
          </a:xfrm>
          <a:prstGeom prst="ellipse">
            <a:avLst/>
          </a:prstGeom>
          <a:solidFill>
            <a:srgbClr val="FCDD65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390" name="椭圆 95"/>
          <p:cNvSpPr>
            <a:spLocks noChangeArrowheads="1"/>
          </p:cNvSpPr>
          <p:nvPr/>
        </p:nvSpPr>
        <p:spPr bwMode="auto">
          <a:xfrm>
            <a:off x="14795501" y="5137151"/>
            <a:ext cx="895350" cy="895350"/>
          </a:xfrm>
          <a:prstGeom prst="ellipse">
            <a:avLst/>
          </a:prstGeom>
          <a:solidFill>
            <a:srgbClr val="CCFFCC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391" name="椭圆 97"/>
          <p:cNvSpPr>
            <a:spLocks noChangeArrowheads="1"/>
          </p:cNvSpPr>
          <p:nvPr/>
        </p:nvSpPr>
        <p:spPr bwMode="auto">
          <a:xfrm flipH="1">
            <a:off x="12347576" y="6000751"/>
            <a:ext cx="479424" cy="479426"/>
          </a:xfrm>
          <a:prstGeom prst="ellipse">
            <a:avLst/>
          </a:prstGeom>
          <a:solidFill>
            <a:srgbClr val="F28A5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392" name="椭圆 99"/>
          <p:cNvSpPr>
            <a:spLocks noChangeArrowheads="1"/>
          </p:cNvSpPr>
          <p:nvPr/>
        </p:nvSpPr>
        <p:spPr bwMode="auto">
          <a:xfrm>
            <a:off x="18634076" y="10115551"/>
            <a:ext cx="1117600" cy="1114426"/>
          </a:xfrm>
          <a:prstGeom prst="ellipse">
            <a:avLst/>
          </a:prstGeom>
          <a:solidFill>
            <a:srgbClr val="CCFFCC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393" name="椭圆 101"/>
          <p:cNvSpPr>
            <a:spLocks noChangeArrowheads="1"/>
          </p:cNvSpPr>
          <p:nvPr/>
        </p:nvSpPr>
        <p:spPr bwMode="auto">
          <a:xfrm flipH="1">
            <a:off x="17259301" y="3324226"/>
            <a:ext cx="898526" cy="898524"/>
          </a:xfrm>
          <a:prstGeom prst="ellipse">
            <a:avLst/>
          </a:prstGeom>
          <a:solidFill>
            <a:srgbClr val="88D0E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639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0" y="19050"/>
            <a:ext cx="17018000" cy="132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5"/>
          <p:cNvGraphicFramePr/>
          <p:nvPr/>
        </p:nvGraphicFramePr>
        <p:xfrm>
          <a:off x="543180" y="3154473"/>
          <a:ext cx="23840820" cy="8851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第一节 马克思主义的产生和发展"/>
          <p:cNvSpPr txBox="1"/>
          <p:nvPr/>
        </p:nvSpPr>
        <p:spPr>
          <a:xfrm>
            <a:off x="2347399" y="814437"/>
            <a:ext cx="11104002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第一节 马克思主义的产生和发展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马克思主义哲学以前欧洲哲学的全部积极内容，都是马克思主义哲学的理论来源，…"/>
          <p:cNvSpPr txBox="1"/>
          <p:nvPr/>
        </p:nvSpPr>
        <p:spPr>
          <a:xfrm>
            <a:off x="3101248" y="3451398"/>
            <a:ext cx="14786701" cy="758156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中国特色社会主义理论体系不包括（ ）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毛泽东思想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邓小平理论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C.“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三个代表”重要思想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D.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科学发展观</a:t>
            </a:r>
          </a:p>
          <a:p>
            <a:pPr algn="l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endParaRPr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前凸带形 1"/>
          <p:cNvSpPr/>
          <p:nvPr/>
        </p:nvSpPr>
        <p:spPr>
          <a:xfrm>
            <a:off x="17895570" y="12120880"/>
            <a:ext cx="6239510" cy="1017270"/>
          </a:xfrm>
          <a:prstGeom prst="ribbon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" name="前凸带形 3"/>
          <p:cNvSpPr/>
          <p:nvPr/>
        </p:nvSpPr>
        <p:spPr>
          <a:xfrm>
            <a:off x="17895570" y="120418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6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马克思主义哲学以前欧洲哲学的全部积极内容，都是马克思主义哲学的理论来源，…"/>
          <p:cNvSpPr txBox="1"/>
          <p:nvPr/>
        </p:nvSpPr>
        <p:spPr>
          <a:xfrm>
            <a:off x="3101248" y="3451398"/>
            <a:ext cx="14786701" cy="758156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中国特色社会主义理论体系不包括（</a:t>
            </a:r>
            <a:r>
              <a:rPr lang="en-US" altLang="zh-CN" sz="5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）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毛泽东思想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邓小平理论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C.“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三个代表”重要思想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D.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科学发展观</a:t>
            </a:r>
          </a:p>
          <a:p>
            <a:pPr algn="l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endParaRPr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前凸带形 1"/>
          <p:cNvSpPr/>
          <p:nvPr/>
        </p:nvSpPr>
        <p:spPr>
          <a:xfrm>
            <a:off x="17895570" y="12120880"/>
            <a:ext cx="6239510" cy="1017270"/>
          </a:xfrm>
          <a:prstGeom prst="ribbon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" name="前凸带形 3"/>
          <p:cNvSpPr/>
          <p:nvPr/>
        </p:nvSpPr>
        <p:spPr>
          <a:xfrm>
            <a:off x="17895570" y="120418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6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5"/>
          <p:cNvGraphicFramePr/>
          <p:nvPr/>
        </p:nvGraphicFramePr>
        <p:xfrm>
          <a:off x="-1646300" y="1399496"/>
          <a:ext cx="26030300" cy="10076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绪论：马克思主义是关于工人阶级和人类解放的科学"/>
          <p:cNvSpPr txBox="1"/>
          <p:nvPr/>
        </p:nvSpPr>
        <p:spPr>
          <a:xfrm>
            <a:off x="2590800" y="2246570"/>
            <a:ext cx="19244051" cy="145046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绪论</a:t>
            </a:r>
            <a:r>
              <a:rPr lang="en-US" altLang="zh-CN" dirty="0"/>
              <a:t>.</a:t>
            </a:r>
            <a:r>
              <a:rPr dirty="0"/>
              <a:t>马克思主义是关于工人阶级和人类解放的科学</a:t>
            </a:r>
          </a:p>
        </p:txBody>
      </p:sp>
      <p:sp>
        <p:nvSpPr>
          <p:cNvPr id="256" name="马克思主义的产生与发展"/>
          <p:cNvSpPr txBox="1"/>
          <p:nvPr/>
        </p:nvSpPr>
        <p:spPr>
          <a:xfrm>
            <a:off x="8013700" y="5273687"/>
            <a:ext cx="8356601" cy="1155701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马克思主义的产生与发展</a:t>
            </a:r>
          </a:p>
        </p:txBody>
      </p:sp>
      <p:sp>
        <p:nvSpPr>
          <p:cNvPr id="257" name="1"/>
          <p:cNvSpPr/>
          <p:nvPr/>
        </p:nvSpPr>
        <p:spPr>
          <a:xfrm>
            <a:off x="5791200" y="5216537"/>
            <a:ext cx="1270000" cy="1270001"/>
          </a:xfrm>
          <a:prstGeom prst="ellipse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258" name="2"/>
          <p:cNvSpPr/>
          <p:nvPr/>
        </p:nvSpPr>
        <p:spPr>
          <a:xfrm>
            <a:off x="5791200" y="7451737"/>
            <a:ext cx="1270000" cy="1270001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259" name="马克思主义科学性和革命性的统一"/>
          <p:cNvSpPr txBox="1"/>
          <p:nvPr/>
        </p:nvSpPr>
        <p:spPr>
          <a:xfrm>
            <a:off x="7962900" y="7508887"/>
            <a:ext cx="11353801" cy="1155701"/>
          </a:xfrm>
          <a:prstGeom prst="rect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马克思主义科学性和革命性的统一</a:t>
            </a:r>
          </a:p>
        </p:txBody>
      </p:sp>
      <p:sp>
        <p:nvSpPr>
          <p:cNvPr id="260" name="3"/>
          <p:cNvSpPr/>
          <p:nvPr/>
        </p:nvSpPr>
        <p:spPr>
          <a:xfrm>
            <a:off x="5791200" y="9686937"/>
            <a:ext cx="1270000" cy="1270001"/>
          </a:xfrm>
          <a:prstGeom prst="ellipse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261" name="学习、运用和发展马克思主义"/>
          <p:cNvSpPr txBox="1"/>
          <p:nvPr/>
        </p:nvSpPr>
        <p:spPr>
          <a:xfrm>
            <a:off x="8000999" y="9744087"/>
            <a:ext cx="9855201" cy="1155701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学习、运用和发展马克思主义</a:t>
            </a:r>
          </a:p>
        </p:txBody>
      </p:sp>
      <p:sp>
        <p:nvSpPr>
          <p:cNvPr id="262" name="(概念)"/>
          <p:cNvSpPr txBox="1"/>
          <p:nvPr/>
        </p:nvSpPr>
        <p:spPr>
          <a:xfrm>
            <a:off x="20218400" y="7502537"/>
            <a:ext cx="2089405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>
                    <a:lumOff val="-29863"/>
                  </a:schemeClr>
                </a:solidFill>
              </a:defRPr>
            </a:lvl1pPr>
          </a:lstStyle>
          <a:p>
            <a:r>
              <a:t>(概念)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5"/>
          <p:cNvGraphicFramePr/>
          <p:nvPr/>
        </p:nvGraphicFramePr>
        <p:xfrm>
          <a:off x="822580" y="2451056"/>
          <a:ext cx="22320449" cy="8521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/>
              <a:t>第</a:t>
            </a:r>
            <a:r>
              <a:rPr lang="zh-CN" altLang="en-US" dirty="0"/>
              <a:t>二</a:t>
            </a:r>
            <a:r>
              <a:rPr dirty="0"/>
              <a:t>节 马克思主义</a:t>
            </a:r>
            <a:r>
              <a:rPr lang="zh-CN" altLang="en-US" dirty="0"/>
              <a:t>科学性和革命性的统一</a:t>
            </a:r>
            <a:endParaRPr dirty="0"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马克思主义科学内涵（简答题）"/>
          <p:cNvSpPr txBox="1"/>
          <p:nvPr/>
        </p:nvSpPr>
        <p:spPr>
          <a:xfrm>
            <a:off x="1954015" y="3373238"/>
            <a:ext cx="10874772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6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马克思主义科学内涵</a:t>
            </a:r>
            <a:r>
              <a:rPr b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（简答题）</a:t>
            </a:r>
          </a:p>
        </p:txBody>
      </p:sp>
      <p:sp>
        <p:nvSpPr>
          <p:cNvPr id="268" name="①马克思主义由马克思、恩格斯创立的，为他们的后继者所发展的（马恩创立）"/>
          <p:cNvSpPr txBox="1"/>
          <p:nvPr/>
        </p:nvSpPr>
        <p:spPr>
          <a:xfrm>
            <a:off x="1095401" y="5398051"/>
            <a:ext cx="19755408" cy="139525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defRPr sz="4200"/>
            </a:pPr>
            <a:r>
              <a:rPr b="0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①马克思主义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</a:t>
            </a:r>
            <a:r>
              <a:rPr b="0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马克思、恩格斯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创立的，为他们的后继者所发展的</a:t>
            </a:r>
            <a:r>
              <a:rPr b="0"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（马恩创立）</a:t>
            </a:r>
          </a:p>
          <a:p>
            <a:pPr algn="just" defTabSz="457200">
              <a:defRPr sz="4200"/>
            </a:pPr>
            <a:endParaRPr b="0" dirty="0">
              <a:solidFill>
                <a:schemeClr val="accent5">
                  <a:lumOff val="-29863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6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191" y="7147819"/>
            <a:ext cx="7265829" cy="515909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5" name="组 4"/>
          <p:cNvGrpSpPr/>
          <p:nvPr/>
        </p:nvGrpSpPr>
        <p:grpSpPr>
          <a:xfrm>
            <a:off x="18026743" y="235728"/>
            <a:ext cx="6357257" cy="3944386"/>
            <a:chOff x="9296170" y="4729350"/>
            <a:chExt cx="5547818" cy="4022168"/>
          </a:xfrm>
        </p:grpSpPr>
        <p:sp>
          <p:nvSpPr>
            <p:cNvPr id="6" name="任意形状 5"/>
            <p:cNvSpPr/>
            <p:nvPr/>
          </p:nvSpPr>
          <p:spPr>
            <a:xfrm>
              <a:off x="11817905" y="6740434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1626519"/>
                  </a:lnTo>
                  <a:lnTo>
                    <a:pt x="504347" y="1626519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任意形状 6"/>
            <p:cNvSpPr/>
            <p:nvPr/>
          </p:nvSpPr>
          <p:spPr>
            <a:xfrm>
              <a:off x="11817905" y="6740434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542173"/>
                  </a:lnTo>
                  <a:lnTo>
                    <a:pt x="504347" y="542173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任意形状 7"/>
            <p:cNvSpPr/>
            <p:nvPr/>
          </p:nvSpPr>
          <p:spPr>
            <a:xfrm>
              <a:off x="11817905" y="6198261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542173"/>
                  </a:moveTo>
                  <a:lnTo>
                    <a:pt x="252173" y="542173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任意形状 8"/>
            <p:cNvSpPr/>
            <p:nvPr/>
          </p:nvSpPr>
          <p:spPr>
            <a:xfrm>
              <a:off x="11817905" y="5113915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626519"/>
                  </a:moveTo>
                  <a:lnTo>
                    <a:pt x="252173" y="1626519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任意形状 9"/>
            <p:cNvSpPr/>
            <p:nvPr/>
          </p:nvSpPr>
          <p:spPr>
            <a:xfrm>
              <a:off x="9296170" y="635587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b="0" kern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马克思主义概念</a:t>
              </a:r>
            </a:p>
          </p:txBody>
        </p:sp>
        <p:sp>
          <p:nvSpPr>
            <p:cNvPr id="11" name="任意形状 10"/>
            <p:cNvSpPr/>
            <p:nvPr/>
          </p:nvSpPr>
          <p:spPr>
            <a:xfrm>
              <a:off x="12322253" y="472935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科学内涵</a:t>
              </a:r>
            </a:p>
          </p:txBody>
        </p:sp>
        <p:sp>
          <p:nvSpPr>
            <p:cNvPr id="12" name="任意形状 11"/>
            <p:cNvSpPr/>
            <p:nvPr/>
          </p:nvSpPr>
          <p:spPr>
            <a:xfrm>
              <a:off x="12322253" y="5813697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理论特征</a:t>
              </a:r>
            </a:p>
          </p:txBody>
        </p:sp>
        <p:sp>
          <p:nvSpPr>
            <p:cNvPr id="13" name="任意形状 12"/>
            <p:cNvSpPr/>
            <p:nvPr/>
          </p:nvSpPr>
          <p:spPr>
            <a:xfrm>
              <a:off x="12322253" y="6898043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理论品质</a:t>
              </a:r>
            </a:p>
          </p:txBody>
        </p:sp>
        <p:sp>
          <p:nvSpPr>
            <p:cNvPr id="14" name="任意形状 13"/>
            <p:cNvSpPr/>
            <p:nvPr/>
          </p:nvSpPr>
          <p:spPr>
            <a:xfrm>
              <a:off x="12322253" y="7982389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社会理想</a:t>
              </a:r>
            </a:p>
          </p:txBody>
        </p:sp>
      </p:grpSp>
      <p:sp>
        <p:nvSpPr>
          <p:cNvPr id="15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/>
              <a:t>第</a:t>
            </a:r>
            <a:r>
              <a:rPr lang="zh-CN" altLang="en-US" dirty="0"/>
              <a:t>二</a:t>
            </a:r>
            <a:r>
              <a:rPr dirty="0"/>
              <a:t>节 马克思主义</a:t>
            </a:r>
            <a:r>
              <a:rPr lang="zh-CN" altLang="en-US" dirty="0"/>
              <a:t>科学性和革命性的统一</a:t>
            </a:r>
            <a:endParaRPr dirty="0"/>
          </a:p>
        </p:txBody>
      </p:sp>
      <p:sp>
        <p:nvSpPr>
          <p:cNvPr id="16" name="第一节 马克思主义的产生和发展"/>
          <p:cNvSpPr txBox="1"/>
          <p:nvPr/>
        </p:nvSpPr>
        <p:spPr>
          <a:xfrm>
            <a:off x="2293867" y="63090"/>
            <a:ext cx="6514604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0.2.1</a:t>
            </a:r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马克思主义</a:t>
            </a:r>
            <a:r>
              <a:rPr 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的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科学内涵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马克思主义科学内涵（简答题）"/>
          <p:cNvSpPr txBox="1"/>
          <p:nvPr/>
        </p:nvSpPr>
        <p:spPr>
          <a:xfrm>
            <a:off x="2128186" y="2883907"/>
            <a:ext cx="10874772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6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马克思主义科学内涵</a:t>
            </a:r>
            <a:r>
              <a:rPr b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（简答题）</a:t>
            </a:r>
          </a:p>
        </p:txBody>
      </p:sp>
      <p:sp>
        <p:nvSpPr>
          <p:cNvPr id="272" name="②以反对资本主义、建设社会主义和共产主义为目标的科学的理论体系  （反资建社共产）"/>
          <p:cNvSpPr txBox="1"/>
          <p:nvPr/>
        </p:nvSpPr>
        <p:spPr>
          <a:xfrm>
            <a:off x="1735629" y="5397132"/>
            <a:ext cx="21589243" cy="204158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defRPr sz="420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②以</a:t>
            </a:r>
            <a:r>
              <a:rPr b="0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反对资本主义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b="0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建设社会主义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b="0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共产主义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为目标的科学的理论体系  </a:t>
            </a:r>
            <a:r>
              <a:rPr b="0"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（反资建社共产）</a:t>
            </a:r>
          </a:p>
          <a:p>
            <a:pPr algn="just" defTabSz="457200">
              <a:defRPr sz="420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</a:p>
          <a:p>
            <a:pPr algn="just" defTabSz="457200">
              <a:defRPr sz="4200"/>
            </a:pP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7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570" y="6965950"/>
            <a:ext cx="7852459" cy="5918520"/>
          </a:xfrm>
          <a:prstGeom prst="rect">
            <a:avLst/>
          </a:prstGeom>
          <a:ln w="25400">
            <a:miter lim="400000"/>
            <a:headEnd/>
            <a:tailEnd/>
          </a:ln>
          <a:effectLst>
            <a:reflection stA="50000" endPos="40000" dir="5400000" sy="-100000" algn="bl" rotWithShape="0"/>
          </a:effectLst>
        </p:spPr>
      </p:pic>
      <p:grpSp>
        <p:nvGrpSpPr>
          <p:cNvPr id="5" name="组 4"/>
          <p:cNvGrpSpPr/>
          <p:nvPr/>
        </p:nvGrpSpPr>
        <p:grpSpPr>
          <a:xfrm>
            <a:off x="18026743" y="235728"/>
            <a:ext cx="6357257" cy="3944386"/>
            <a:chOff x="9296170" y="4729350"/>
            <a:chExt cx="5547818" cy="4022168"/>
          </a:xfrm>
        </p:grpSpPr>
        <p:sp>
          <p:nvSpPr>
            <p:cNvPr id="6" name="任意形状 5"/>
            <p:cNvSpPr/>
            <p:nvPr/>
          </p:nvSpPr>
          <p:spPr>
            <a:xfrm>
              <a:off x="11817905" y="6740434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1626519"/>
                  </a:lnTo>
                  <a:lnTo>
                    <a:pt x="504347" y="1626519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任意形状 6"/>
            <p:cNvSpPr/>
            <p:nvPr/>
          </p:nvSpPr>
          <p:spPr>
            <a:xfrm>
              <a:off x="11817905" y="6740434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542173"/>
                  </a:lnTo>
                  <a:lnTo>
                    <a:pt x="504347" y="542173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任意形状 7"/>
            <p:cNvSpPr/>
            <p:nvPr/>
          </p:nvSpPr>
          <p:spPr>
            <a:xfrm>
              <a:off x="11817905" y="6198261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542173"/>
                  </a:moveTo>
                  <a:lnTo>
                    <a:pt x="252173" y="542173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任意形状 8"/>
            <p:cNvSpPr/>
            <p:nvPr/>
          </p:nvSpPr>
          <p:spPr>
            <a:xfrm>
              <a:off x="11817905" y="5113915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626519"/>
                  </a:moveTo>
                  <a:lnTo>
                    <a:pt x="252173" y="1626519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任意形状 9"/>
            <p:cNvSpPr/>
            <p:nvPr/>
          </p:nvSpPr>
          <p:spPr>
            <a:xfrm>
              <a:off x="9296170" y="635587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b="0" kern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马克思主义概念</a:t>
              </a:r>
            </a:p>
          </p:txBody>
        </p:sp>
        <p:sp>
          <p:nvSpPr>
            <p:cNvPr id="11" name="任意形状 10"/>
            <p:cNvSpPr/>
            <p:nvPr/>
          </p:nvSpPr>
          <p:spPr>
            <a:xfrm>
              <a:off x="12322253" y="472935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科学内涵</a:t>
              </a:r>
            </a:p>
          </p:txBody>
        </p:sp>
        <p:sp>
          <p:nvSpPr>
            <p:cNvPr id="12" name="任意形状 11"/>
            <p:cNvSpPr/>
            <p:nvPr/>
          </p:nvSpPr>
          <p:spPr>
            <a:xfrm>
              <a:off x="12322253" y="5813697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理论特征</a:t>
              </a:r>
            </a:p>
          </p:txBody>
        </p:sp>
        <p:sp>
          <p:nvSpPr>
            <p:cNvPr id="13" name="任意形状 12"/>
            <p:cNvSpPr/>
            <p:nvPr/>
          </p:nvSpPr>
          <p:spPr>
            <a:xfrm>
              <a:off x="12322253" y="6898043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理论品质</a:t>
              </a:r>
            </a:p>
          </p:txBody>
        </p:sp>
        <p:sp>
          <p:nvSpPr>
            <p:cNvPr id="14" name="任意形状 13"/>
            <p:cNvSpPr/>
            <p:nvPr/>
          </p:nvSpPr>
          <p:spPr>
            <a:xfrm>
              <a:off x="12322253" y="7982389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社会理想</a:t>
              </a:r>
            </a:p>
          </p:txBody>
        </p:sp>
      </p:grpSp>
      <p:sp>
        <p:nvSpPr>
          <p:cNvPr id="15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/>
              <a:t>第</a:t>
            </a:r>
            <a:r>
              <a:rPr lang="zh-CN" altLang="en-US" dirty="0"/>
              <a:t>二</a:t>
            </a:r>
            <a:r>
              <a:rPr dirty="0"/>
              <a:t>节 马克思主义</a:t>
            </a:r>
            <a:r>
              <a:rPr lang="zh-CN" altLang="en-US" dirty="0"/>
              <a:t>科学性和革命性的统一</a:t>
            </a:r>
            <a:endParaRPr dirty="0"/>
          </a:p>
        </p:txBody>
      </p:sp>
      <p:sp>
        <p:nvSpPr>
          <p:cNvPr id="16" name="第一节 马克思主义的产生和发展"/>
          <p:cNvSpPr txBox="1"/>
          <p:nvPr/>
        </p:nvSpPr>
        <p:spPr>
          <a:xfrm>
            <a:off x="6725" y="23347"/>
            <a:ext cx="6514604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0.2.1</a:t>
            </a:r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马克思主义</a:t>
            </a:r>
            <a:r>
              <a:rPr 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的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科学内涵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马克思主义科学内涵（简答题）"/>
          <p:cNvSpPr txBox="1"/>
          <p:nvPr/>
        </p:nvSpPr>
        <p:spPr>
          <a:xfrm>
            <a:off x="1801565" y="2810848"/>
            <a:ext cx="10874772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6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马克思主义科学内涵</a:t>
            </a:r>
            <a:r>
              <a:rPr b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（简答题）</a:t>
            </a:r>
          </a:p>
        </p:txBody>
      </p:sp>
      <p:sp>
        <p:nvSpPr>
          <p:cNvPr id="276" name="③它是关于工人阶级和人类解放的科学"/>
          <p:cNvSpPr txBox="1"/>
          <p:nvPr/>
        </p:nvSpPr>
        <p:spPr>
          <a:xfrm>
            <a:off x="1624123" y="6162634"/>
            <a:ext cx="10972556" cy="8566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defRPr sz="49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③它是关于</a:t>
            </a:r>
            <a:r>
              <a:rPr b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工人阶级</a:t>
            </a: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b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人类解放</a:t>
            </a: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的科学</a:t>
            </a:r>
          </a:p>
        </p:txBody>
      </p:sp>
      <p:pic>
        <p:nvPicPr>
          <p:cNvPr id="277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270" y="4541675"/>
            <a:ext cx="7326258" cy="5838464"/>
          </a:xfrm>
          <a:prstGeom prst="rect">
            <a:avLst/>
          </a:prstGeom>
          <a:ln w="25400">
            <a:miter lim="400000"/>
            <a:headEnd/>
            <a:tailEnd/>
          </a:ln>
          <a:effectLst>
            <a:reflection stA="50000" endPos="40000" dir="5400000" sy="-100000" algn="bl" rotWithShape="0"/>
          </a:effectLst>
        </p:spPr>
      </p:pic>
      <p:grpSp>
        <p:nvGrpSpPr>
          <p:cNvPr id="5" name="组 4"/>
          <p:cNvGrpSpPr/>
          <p:nvPr/>
        </p:nvGrpSpPr>
        <p:grpSpPr>
          <a:xfrm>
            <a:off x="18026743" y="235728"/>
            <a:ext cx="6357257" cy="3944386"/>
            <a:chOff x="9296170" y="4729350"/>
            <a:chExt cx="5547818" cy="4022168"/>
          </a:xfrm>
        </p:grpSpPr>
        <p:sp>
          <p:nvSpPr>
            <p:cNvPr id="6" name="任意形状 5"/>
            <p:cNvSpPr/>
            <p:nvPr/>
          </p:nvSpPr>
          <p:spPr>
            <a:xfrm>
              <a:off x="11817905" y="6740434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1626519"/>
                  </a:lnTo>
                  <a:lnTo>
                    <a:pt x="504347" y="1626519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任意形状 6"/>
            <p:cNvSpPr/>
            <p:nvPr/>
          </p:nvSpPr>
          <p:spPr>
            <a:xfrm>
              <a:off x="11817905" y="6740434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542173"/>
                  </a:lnTo>
                  <a:lnTo>
                    <a:pt x="504347" y="542173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任意形状 7"/>
            <p:cNvSpPr/>
            <p:nvPr/>
          </p:nvSpPr>
          <p:spPr>
            <a:xfrm>
              <a:off x="11817905" y="6198261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542173"/>
                  </a:moveTo>
                  <a:lnTo>
                    <a:pt x="252173" y="542173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任意形状 8"/>
            <p:cNvSpPr/>
            <p:nvPr/>
          </p:nvSpPr>
          <p:spPr>
            <a:xfrm>
              <a:off x="11817905" y="5113915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626519"/>
                  </a:moveTo>
                  <a:lnTo>
                    <a:pt x="252173" y="1626519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任意形状 9"/>
            <p:cNvSpPr/>
            <p:nvPr/>
          </p:nvSpPr>
          <p:spPr>
            <a:xfrm>
              <a:off x="9296170" y="635587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b="0" kern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马克思主义概念</a:t>
              </a:r>
            </a:p>
          </p:txBody>
        </p:sp>
        <p:sp>
          <p:nvSpPr>
            <p:cNvPr id="11" name="任意形状 10"/>
            <p:cNvSpPr/>
            <p:nvPr/>
          </p:nvSpPr>
          <p:spPr>
            <a:xfrm>
              <a:off x="12322253" y="472935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科学内涵</a:t>
              </a:r>
            </a:p>
          </p:txBody>
        </p:sp>
        <p:sp>
          <p:nvSpPr>
            <p:cNvPr id="12" name="任意形状 11"/>
            <p:cNvSpPr/>
            <p:nvPr/>
          </p:nvSpPr>
          <p:spPr>
            <a:xfrm>
              <a:off x="12322253" y="5813697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理论特征</a:t>
              </a:r>
            </a:p>
          </p:txBody>
        </p:sp>
        <p:sp>
          <p:nvSpPr>
            <p:cNvPr id="13" name="任意形状 12"/>
            <p:cNvSpPr/>
            <p:nvPr/>
          </p:nvSpPr>
          <p:spPr>
            <a:xfrm>
              <a:off x="12322253" y="6898043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理论品质</a:t>
              </a:r>
            </a:p>
          </p:txBody>
        </p:sp>
        <p:sp>
          <p:nvSpPr>
            <p:cNvPr id="14" name="任意形状 13"/>
            <p:cNvSpPr/>
            <p:nvPr/>
          </p:nvSpPr>
          <p:spPr>
            <a:xfrm>
              <a:off x="12322253" y="7982389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社会理想</a:t>
              </a:r>
            </a:p>
          </p:txBody>
        </p:sp>
      </p:grpSp>
      <p:sp>
        <p:nvSpPr>
          <p:cNvPr id="15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/>
              <a:t>第</a:t>
            </a:r>
            <a:r>
              <a:rPr lang="zh-CN" altLang="en-US" dirty="0"/>
              <a:t>二</a:t>
            </a:r>
            <a:r>
              <a:rPr dirty="0"/>
              <a:t>节 马克思主义</a:t>
            </a:r>
            <a:r>
              <a:rPr lang="zh-CN" altLang="en-US" dirty="0"/>
              <a:t>科学性和革命性的统一</a:t>
            </a:r>
            <a:endParaRPr dirty="0"/>
          </a:p>
        </p:txBody>
      </p:sp>
      <p:sp>
        <p:nvSpPr>
          <p:cNvPr id="16" name="第一节 马克思主义的产生和发展"/>
          <p:cNvSpPr txBox="1"/>
          <p:nvPr/>
        </p:nvSpPr>
        <p:spPr>
          <a:xfrm>
            <a:off x="6725" y="23347"/>
            <a:ext cx="6514604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0.2.1</a:t>
            </a:r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马克思主义</a:t>
            </a:r>
            <a:r>
              <a:rPr 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的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科学内涵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马克思主义科学内涵（简答题）"/>
          <p:cNvSpPr txBox="1"/>
          <p:nvPr/>
        </p:nvSpPr>
        <p:spPr>
          <a:xfrm>
            <a:off x="1573015" y="3906638"/>
            <a:ext cx="10874772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6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马克思主义科学内涵</a:t>
            </a:r>
            <a:r>
              <a:rPr b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（简答题）</a:t>
            </a:r>
          </a:p>
        </p:txBody>
      </p:sp>
      <p:sp>
        <p:nvSpPr>
          <p:cNvPr id="280" name="①马克思主义由马克思、恩格斯创立的，为他们的后继者所发展的（马恩创立）…"/>
          <p:cNvSpPr txBox="1"/>
          <p:nvPr/>
        </p:nvSpPr>
        <p:spPr>
          <a:xfrm>
            <a:off x="793569" y="5876677"/>
            <a:ext cx="22230445" cy="333424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defRPr sz="4200"/>
            </a:pPr>
            <a:r>
              <a:rPr b="0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①马克思主义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</a:t>
            </a:r>
            <a:r>
              <a:rPr b="0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马克思、恩格斯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创立的，为他们的后继者所发展的（马恩创立）</a:t>
            </a:r>
          </a:p>
          <a:p>
            <a:pPr algn="just" defTabSz="457200">
              <a:defRPr sz="420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</a:p>
          <a:p>
            <a:pPr algn="just" defTabSz="457200">
              <a:defRPr sz="420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②以</a:t>
            </a:r>
            <a:r>
              <a:rPr b="0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反对资本主义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b="0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建设社会主义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b="0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共产主义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为目标的科学的理论体系  （反资建社共产）</a:t>
            </a:r>
          </a:p>
          <a:p>
            <a:pPr algn="just" defTabSz="457200">
              <a:defRPr sz="420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</a:p>
          <a:p>
            <a:pPr algn="just" defTabSz="457200">
              <a:defRPr sz="420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③它是关于</a:t>
            </a:r>
            <a:r>
              <a:rPr b="0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工人阶级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b="0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人类解放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的科学</a:t>
            </a:r>
          </a:p>
        </p:txBody>
      </p:sp>
      <p:grpSp>
        <p:nvGrpSpPr>
          <p:cNvPr id="4" name="组 3"/>
          <p:cNvGrpSpPr/>
          <p:nvPr/>
        </p:nvGrpSpPr>
        <p:grpSpPr>
          <a:xfrm>
            <a:off x="18026743" y="235728"/>
            <a:ext cx="6357257" cy="3944386"/>
            <a:chOff x="9296170" y="4729350"/>
            <a:chExt cx="5547818" cy="4022168"/>
          </a:xfrm>
        </p:grpSpPr>
        <p:sp>
          <p:nvSpPr>
            <p:cNvPr id="5" name="任意形状 4"/>
            <p:cNvSpPr/>
            <p:nvPr/>
          </p:nvSpPr>
          <p:spPr>
            <a:xfrm>
              <a:off x="11817905" y="6740434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1626519"/>
                  </a:lnTo>
                  <a:lnTo>
                    <a:pt x="504347" y="1626519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任意形状 5"/>
            <p:cNvSpPr/>
            <p:nvPr/>
          </p:nvSpPr>
          <p:spPr>
            <a:xfrm>
              <a:off x="11817905" y="6740434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542173"/>
                  </a:lnTo>
                  <a:lnTo>
                    <a:pt x="504347" y="542173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任意形状 6"/>
            <p:cNvSpPr/>
            <p:nvPr/>
          </p:nvSpPr>
          <p:spPr>
            <a:xfrm>
              <a:off x="11817905" y="6198261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542173"/>
                  </a:moveTo>
                  <a:lnTo>
                    <a:pt x="252173" y="542173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任意形状 7"/>
            <p:cNvSpPr/>
            <p:nvPr/>
          </p:nvSpPr>
          <p:spPr>
            <a:xfrm>
              <a:off x="11817905" y="5113915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626519"/>
                  </a:moveTo>
                  <a:lnTo>
                    <a:pt x="252173" y="1626519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任意形状 8"/>
            <p:cNvSpPr/>
            <p:nvPr/>
          </p:nvSpPr>
          <p:spPr>
            <a:xfrm>
              <a:off x="9296170" y="635587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b="0" kern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马克思主义概念</a:t>
              </a:r>
            </a:p>
          </p:txBody>
        </p:sp>
        <p:sp>
          <p:nvSpPr>
            <p:cNvPr id="10" name="任意形状 9"/>
            <p:cNvSpPr/>
            <p:nvPr/>
          </p:nvSpPr>
          <p:spPr>
            <a:xfrm>
              <a:off x="12322253" y="472935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科学内涵</a:t>
              </a:r>
            </a:p>
          </p:txBody>
        </p:sp>
        <p:sp>
          <p:nvSpPr>
            <p:cNvPr id="11" name="任意形状 10"/>
            <p:cNvSpPr/>
            <p:nvPr/>
          </p:nvSpPr>
          <p:spPr>
            <a:xfrm>
              <a:off x="12322253" y="5813697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理论特征</a:t>
              </a:r>
            </a:p>
          </p:txBody>
        </p:sp>
        <p:sp>
          <p:nvSpPr>
            <p:cNvPr id="12" name="任意形状 11"/>
            <p:cNvSpPr/>
            <p:nvPr/>
          </p:nvSpPr>
          <p:spPr>
            <a:xfrm>
              <a:off x="12322253" y="6898043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理论品质</a:t>
              </a:r>
            </a:p>
          </p:txBody>
        </p:sp>
        <p:sp>
          <p:nvSpPr>
            <p:cNvPr id="13" name="任意形状 12"/>
            <p:cNvSpPr/>
            <p:nvPr/>
          </p:nvSpPr>
          <p:spPr>
            <a:xfrm>
              <a:off x="12322253" y="7982389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社会理想</a:t>
              </a:r>
            </a:p>
          </p:txBody>
        </p:sp>
      </p:grpSp>
      <p:sp>
        <p:nvSpPr>
          <p:cNvPr id="14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/>
              <a:t>第</a:t>
            </a:r>
            <a:r>
              <a:rPr lang="zh-CN" altLang="en-US" dirty="0"/>
              <a:t>二</a:t>
            </a:r>
            <a:r>
              <a:rPr dirty="0"/>
              <a:t>节 马克思主义</a:t>
            </a:r>
            <a:r>
              <a:rPr lang="zh-CN" altLang="en-US" dirty="0"/>
              <a:t>科学性和革命性的统一</a:t>
            </a:r>
            <a:endParaRPr dirty="0"/>
          </a:p>
        </p:txBody>
      </p:sp>
      <p:sp>
        <p:nvSpPr>
          <p:cNvPr id="15" name="第一节 马克思主义的产生和发展"/>
          <p:cNvSpPr txBox="1"/>
          <p:nvPr/>
        </p:nvSpPr>
        <p:spPr>
          <a:xfrm>
            <a:off x="6725" y="23347"/>
            <a:ext cx="6514604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0.2.1</a:t>
            </a:r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马克思主义</a:t>
            </a:r>
            <a:r>
              <a:rPr 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的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科学内涵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文本框 56"/>
          <p:cNvSpPr txBox="1">
            <a:spLocks noChangeArrowheads="1"/>
          </p:cNvSpPr>
          <p:nvPr/>
        </p:nvSpPr>
        <p:spPr bwMode="auto">
          <a:xfrm>
            <a:off x="3566805" y="2771777"/>
            <a:ext cx="20008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2.</a:t>
            </a:r>
            <a:r>
              <a:rPr lang="zh-CN" altLang="en-US" sz="2400" i="1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教材卖点三</a:t>
            </a:r>
          </a:p>
        </p:txBody>
      </p:sp>
      <p:sp>
        <p:nvSpPr>
          <p:cNvPr id="17410" name="椭圆 84"/>
          <p:cNvSpPr>
            <a:spLocks noChangeArrowheads="1"/>
          </p:cNvSpPr>
          <p:nvPr/>
        </p:nvSpPr>
        <p:spPr bwMode="auto">
          <a:xfrm>
            <a:off x="10922000" y="3181350"/>
            <a:ext cx="942976" cy="942976"/>
          </a:xfrm>
          <a:prstGeom prst="ellipse">
            <a:avLst/>
          </a:prstGeom>
          <a:solidFill>
            <a:srgbClr val="CCFFCC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1" name="椭圆 91"/>
          <p:cNvSpPr>
            <a:spLocks noChangeArrowheads="1"/>
          </p:cNvSpPr>
          <p:nvPr/>
        </p:nvSpPr>
        <p:spPr bwMode="auto">
          <a:xfrm>
            <a:off x="11658600" y="10442576"/>
            <a:ext cx="1168400" cy="1168400"/>
          </a:xfrm>
          <a:prstGeom prst="ellipse">
            <a:avLst/>
          </a:prstGeom>
          <a:solidFill>
            <a:srgbClr val="CCFFCC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2" name="椭圆 92"/>
          <p:cNvSpPr>
            <a:spLocks noChangeArrowheads="1"/>
          </p:cNvSpPr>
          <p:nvPr/>
        </p:nvSpPr>
        <p:spPr bwMode="auto">
          <a:xfrm flipH="1">
            <a:off x="3978276" y="7448550"/>
            <a:ext cx="457200" cy="457200"/>
          </a:xfrm>
          <a:prstGeom prst="ellipse">
            <a:avLst/>
          </a:prstGeom>
          <a:solidFill>
            <a:srgbClr val="88D0E0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3" name="椭圆 93"/>
          <p:cNvSpPr>
            <a:spLocks noChangeArrowheads="1"/>
          </p:cNvSpPr>
          <p:nvPr/>
        </p:nvSpPr>
        <p:spPr bwMode="auto">
          <a:xfrm flipH="1">
            <a:off x="8505827" y="4521200"/>
            <a:ext cx="615950" cy="612776"/>
          </a:xfrm>
          <a:prstGeom prst="ellipse">
            <a:avLst/>
          </a:prstGeom>
          <a:solidFill>
            <a:srgbClr val="FCDD65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4" name="椭圆 95"/>
          <p:cNvSpPr>
            <a:spLocks noChangeArrowheads="1"/>
          </p:cNvSpPr>
          <p:nvPr/>
        </p:nvSpPr>
        <p:spPr bwMode="auto">
          <a:xfrm>
            <a:off x="14795501" y="5137151"/>
            <a:ext cx="895350" cy="895350"/>
          </a:xfrm>
          <a:prstGeom prst="ellipse">
            <a:avLst/>
          </a:prstGeom>
          <a:solidFill>
            <a:srgbClr val="CCFFCC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5" name="椭圆 97"/>
          <p:cNvSpPr>
            <a:spLocks noChangeArrowheads="1"/>
          </p:cNvSpPr>
          <p:nvPr/>
        </p:nvSpPr>
        <p:spPr bwMode="auto">
          <a:xfrm flipH="1">
            <a:off x="12347576" y="6000751"/>
            <a:ext cx="479424" cy="479426"/>
          </a:xfrm>
          <a:prstGeom prst="ellipse">
            <a:avLst/>
          </a:prstGeom>
          <a:solidFill>
            <a:srgbClr val="F28A5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6" name="椭圆 99"/>
          <p:cNvSpPr>
            <a:spLocks noChangeArrowheads="1"/>
          </p:cNvSpPr>
          <p:nvPr/>
        </p:nvSpPr>
        <p:spPr bwMode="auto">
          <a:xfrm>
            <a:off x="19123026" y="5137151"/>
            <a:ext cx="1117600" cy="1114426"/>
          </a:xfrm>
          <a:prstGeom prst="ellipse">
            <a:avLst/>
          </a:prstGeom>
          <a:solidFill>
            <a:srgbClr val="CCFFCC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7" name="椭圆 101"/>
          <p:cNvSpPr>
            <a:spLocks noChangeArrowheads="1"/>
          </p:cNvSpPr>
          <p:nvPr/>
        </p:nvSpPr>
        <p:spPr bwMode="auto">
          <a:xfrm flipH="1">
            <a:off x="16217901" y="4892676"/>
            <a:ext cx="898526" cy="898524"/>
          </a:xfrm>
          <a:prstGeom prst="ellipse">
            <a:avLst/>
          </a:prstGeom>
          <a:solidFill>
            <a:srgbClr val="88D0E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7418" name="图片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6" y="2311401"/>
            <a:ext cx="17208500" cy="1020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马克思主义(       )…"/>
          <p:cNvSpPr txBox="1"/>
          <p:nvPr/>
        </p:nvSpPr>
        <p:spPr>
          <a:xfrm>
            <a:off x="12075414" y="5043362"/>
            <a:ext cx="10518649" cy="441300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/>
            </a:pPr>
            <a:r>
              <a:t>马克思主义(       )                     </a:t>
            </a:r>
          </a:p>
          <a:p>
            <a:pPr algn="l">
              <a:lnSpc>
                <a:spcPct val="150000"/>
              </a:lnSpc>
              <a:defRPr sz="6000"/>
            </a:pPr>
            <a:r>
              <a:t>马克思主义(       )                     </a:t>
            </a:r>
          </a:p>
          <a:p>
            <a:pPr algn="l">
              <a:lnSpc>
                <a:spcPct val="150000"/>
              </a:lnSpc>
              <a:defRPr sz="6000"/>
            </a:pPr>
            <a:r>
              <a:t>科学(      )主义                        </a:t>
            </a:r>
          </a:p>
        </p:txBody>
      </p:sp>
      <p:sp>
        <p:nvSpPr>
          <p:cNvPr id="284" name="马克思主义三大组成部分"/>
          <p:cNvSpPr txBox="1"/>
          <p:nvPr/>
        </p:nvSpPr>
        <p:spPr>
          <a:xfrm>
            <a:off x="1339849" y="6476999"/>
            <a:ext cx="8496301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>
                    <a:lumOff val="-29863"/>
                  </a:schemeClr>
                </a:solidFill>
              </a:defRPr>
            </a:lvl1pPr>
          </a:lstStyle>
          <a:p>
            <a:r>
              <a:t>马克思主义三大组成部分</a:t>
            </a:r>
          </a:p>
        </p:txBody>
      </p:sp>
      <p:pic>
        <p:nvPicPr>
          <p:cNvPr id="285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8650" y="5393831"/>
            <a:ext cx="2368045" cy="371206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86" name="【回顾】"/>
          <p:cNvSpPr txBox="1"/>
          <p:nvPr/>
        </p:nvSpPr>
        <p:spPr>
          <a:xfrm>
            <a:off x="1466849" y="4051299"/>
            <a:ext cx="2501901" cy="939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</a:defRPr>
            </a:lvl1pPr>
          </a:lstStyle>
          <a:p>
            <a:r>
              <a:t>【回顾】</a:t>
            </a:r>
          </a:p>
        </p:txBody>
      </p:sp>
      <p:grpSp>
        <p:nvGrpSpPr>
          <p:cNvPr id="17" name="组 16"/>
          <p:cNvGrpSpPr/>
          <p:nvPr/>
        </p:nvGrpSpPr>
        <p:grpSpPr>
          <a:xfrm>
            <a:off x="18026743" y="235728"/>
            <a:ext cx="6357257" cy="3944386"/>
            <a:chOff x="9296170" y="4729350"/>
            <a:chExt cx="5547818" cy="4022168"/>
          </a:xfrm>
        </p:grpSpPr>
        <p:sp>
          <p:nvSpPr>
            <p:cNvPr id="18" name="任意形状 17"/>
            <p:cNvSpPr/>
            <p:nvPr/>
          </p:nvSpPr>
          <p:spPr>
            <a:xfrm>
              <a:off x="11817905" y="6740434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1626519"/>
                  </a:lnTo>
                  <a:lnTo>
                    <a:pt x="504347" y="1626519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任意形状 18"/>
            <p:cNvSpPr/>
            <p:nvPr/>
          </p:nvSpPr>
          <p:spPr>
            <a:xfrm>
              <a:off x="11817905" y="6740434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542173"/>
                  </a:lnTo>
                  <a:lnTo>
                    <a:pt x="504347" y="542173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任意形状 19"/>
            <p:cNvSpPr/>
            <p:nvPr/>
          </p:nvSpPr>
          <p:spPr>
            <a:xfrm>
              <a:off x="11817905" y="6198261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542173"/>
                  </a:moveTo>
                  <a:lnTo>
                    <a:pt x="252173" y="542173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任意形状 20"/>
            <p:cNvSpPr/>
            <p:nvPr/>
          </p:nvSpPr>
          <p:spPr>
            <a:xfrm>
              <a:off x="11817905" y="5113915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626519"/>
                  </a:moveTo>
                  <a:lnTo>
                    <a:pt x="252173" y="1626519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任意形状 21"/>
            <p:cNvSpPr/>
            <p:nvPr/>
          </p:nvSpPr>
          <p:spPr>
            <a:xfrm>
              <a:off x="9296170" y="635587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马克思主义概念</a:t>
              </a:r>
            </a:p>
          </p:txBody>
        </p:sp>
        <p:sp>
          <p:nvSpPr>
            <p:cNvPr id="23" name="任意形状 22"/>
            <p:cNvSpPr/>
            <p:nvPr/>
          </p:nvSpPr>
          <p:spPr>
            <a:xfrm>
              <a:off x="12322253" y="472935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kern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科学内涵</a:t>
              </a:r>
            </a:p>
          </p:txBody>
        </p:sp>
        <p:sp>
          <p:nvSpPr>
            <p:cNvPr id="24" name="任意形状 23"/>
            <p:cNvSpPr/>
            <p:nvPr/>
          </p:nvSpPr>
          <p:spPr>
            <a:xfrm>
              <a:off x="12322253" y="5813697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kern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理论特征</a:t>
              </a:r>
            </a:p>
          </p:txBody>
        </p:sp>
        <p:sp>
          <p:nvSpPr>
            <p:cNvPr id="25" name="任意形状 24"/>
            <p:cNvSpPr/>
            <p:nvPr/>
          </p:nvSpPr>
          <p:spPr>
            <a:xfrm>
              <a:off x="12322253" y="6898043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kern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理论品质</a:t>
              </a:r>
            </a:p>
          </p:txBody>
        </p:sp>
        <p:sp>
          <p:nvSpPr>
            <p:cNvPr id="26" name="任意形状 25"/>
            <p:cNvSpPr/>
            <p:nvPr/>
          </p:nvSpPr>
          <p:spPr>
            <a:xfrm>
              <a:off x="12322253" y="7982389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kern="12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社会理想</a:t>
              </a:r>
            </a:p>
          </p:txBody>
        </p:sp>
      </p:grpSp>
      <p:sp>
        <p:nvSpPr>
          <p:cNvPr id="27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/>
              <a:t>第</a:t>
            </a:r>
            <a:r>
              <a:rPr lang="zh-CN" altLang="en-US" dirty="0"/>
              <a:t>二</a:t>
            </a:r>
            <a:r>
              <a:rPr dirty="0"/>
              <a:t>节 马克思主义</a:t>
            </a:r>
            <a:r>
              <a:rPr lang="zh-CN" altLang="en-US" dirty="0"/>
              <a:t>科学性和革命性的统一</a:t>
            </a:r>
            <a:endParaRPr dirty="0"/>
          </a:p>
        </p:txBody>
      </p:sp>
      <p:sp>
        <p:nvSpPr>
          <p:cNvPr id="28" name="第一节 马克思主义的产生和发展"/>
          <p:cNvSpPr txBox="1"/>
          <p:nvPr/>
        </p:nvSpPr>
        <p:spPr>
          <a:xfrm>
            <a:off x="6725" y="23347"/>
            <a:ext cx="6514604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0.2.1</a:t>
            </a:r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马克思主义</a:t>
            </a:r>
            <a:r>
              <a:rPr 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的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科学内涵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马克思主义(       )…"/>
          <p:cNvSpPr txBox="1"/>
          <p:nvPr/>
        </p:nvSpPr>
        <p:spPr>
          <a:xfrm>
            <a:off x="12075414" y="5121078"/>
            <a:ext cx="13795443" cy="425757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/>
            </a:pPr>
            <a:r>
              <a:rPr dirty="0"/>
              <a:t>马克思主义(  </a:t>
            </a:r>
            <a:r>
              <a:rPr lang="zh-CN" altLang="en-US" dirty="0"/>
              <a:t>哲学</a:t>
            </a:r>
            <a:r>
              <a:rPr dirty="0"/>
              <a:t>     )                     </a:t>
            </a:r>
          </a:p>
          <a:p>
            <a:pPr algn="l">
              <a:lnSpc>
                <a:spcPct val="150000"/>
              </a:lnSpc>
              <a:defRPr sz="6000"/>
            </a:pPr>
            <a:r>
              <a:rPr dirty="0"/>
              <a:t>马克思主义(  </a:t>
            </a:r>
            <a:r>
              <a:rPr lang="zh-CN" altLang="en-US" dirty="0"/>
              <a:t>政治经济学 </a:t>
            </a:r>
            <a:r>
              <a:rPr dirty="0"/>
              <a:t> )                     </a:t>
            </a:r>
          </a:p>
          <a:p>
            <a:pPr algn="l">
              <a:lnSpc>
                <a:spcPct val="150000"/>
              </a:lnSpc>
              <a:defRPr sz="6000"/>
            </a:pPr>
            <a:r>
              <a:rPr dirty="0"/>
              <a:t>科学( </a:t>
            </a:r>
            <a:r>
              <a:rPr lang="zh-CN" altLang="en-US" dirty="0"/>
              <a:t>社会</a:t>
            </a:r>
            <a:r>
              <a:rPr dirty="0"/>
              <a:t> )主义                        </a:t>
            </a:r>
          </a:p>
        </p:txBody>
      </p:sp>
      <p:sp>
        <p:nvSpPr>
          <p:cNvPr id="284" name="马克思主义三大组成部分"/>
          <p:cNvSpPr txBox="1"/>
          <p:nvPr/>
        </p:nvSpPr>
        <p:spPr>
          <a:xfrm>
            <a:off x="1339849" y="6476999"/>
            <a:ext cx="8496301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>
                    <a:lumOff val="-29863"/>
                  </a:schemeClr>
                </a:solidFill>
              </a:defRPr>
            </a:lvl1pPr>
          </a:lstStyle>
          <a:p>
            <a:r>
              <a:t>马克思主义三大组成部分</a:t>
            </a:r>
          </a:p>
        </p:txBody>
      </p:sp>
      <p:pic>
        <p:nvPicPr>
          <p:cNvPr id="285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8650" y="5393831"/>
            <a:ext cx="2368045" cy="371206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86" name="【回顾】"/>
          <p:cNvSpPr txBox="1"/>
          <p:nvPr/>
        </p:nvSpPr>
        <p:spPr>
          <a:xfrm>
            <a:off x="1466849" y="4051299"/>
            <a:ext cx="2501901" cy="939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</a:defRPr>
            </a:lvl1pPr>
          </a:lstStyle>
          <a:p>
            <a:r>
              <a:t>【回顾】</a:t>
            </a:r>
          </a:p>
        </p:txBody>
      </p:sp>
      <p:grpSp>
        <p:nvGrpSpPr>
          <p:cNvPr id="17" name="组 16"/>
          <p:cNvGrpSpPr/>
          <p:nvPr/>
        </p:nvGrpSpPr>
        <p:grpSpPr>
          <a:xfrm>
            <a:off x="18026743" y="235728"/>
            <a:ext cx="6357257" cy="3944386"/>
            <a:chOff x="9296170" y="4729350"/>
            <a:chExt cx="5547818" cy="4022168"/>
          </a:xfrm>
        </p:grpSpPr>
        <p:sp>
          <p:nvSpPr>
            <p:cNvPr id="18" name="任意形状 17"/>
            <p:cNvSpPr/>
            <p:nvPr/>
          </p:nvSpPr>
          <p:spPr>
            <a:xfrm>
              <a:off x="11817905" y="6740434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1626519"/>
                  </a:lnTo>
                  <a:lnTo>
                    <a:pt x="504347" y="1626519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任意形状 18"/>
            <p:cNvSpPr/>
            <p:nvPr/>
          </p:nvSpPr>
          <p:spPr>
            <a:xfrm>
              <a:off x="11817905" y="6740434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542173"/>
                  </a:lnTo>
                  <a:lnTo>
                    <a:pt x="504347" y="542173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任意形状 19"/>
            <p:cNvSpPr/>
            <p:nvPr/>
          </p:nvSpPr>
          <p:spPr>
            <a:xfrm>
              <a:off x="11817905" y="6198261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542173"/>
                  </a:moveTo>
                  <a:lnTo>
                    <a:pt x="252173" y="542173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任意形状 20"/>
            <p:cNvSpPr/>
            <p:nvPr/>
          </p:nvSpPr>
          <p:spPr>
            <a:xfrm>
              <a:off x="11817905" y="5113915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626519"/>
                  </a:moveTo>
                  <a:lnTo>
                    <a:pt x="252173" y="1626519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任意形状 21"/>
            <p:cNvSpPr/>
            <p:nvPr/>
          </p:nvSpPr>
          <p:spPr>
            <a:xfrm>
              <a:off x="9296170" y="635587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马克思主义概念</a:t>
              </a:r>
            </a:p>
          </p:txBody>
        </p:sp>
        <p:sp>
          <p:nvSpPr>
            <p:cNvPr id="23" name="任意形状 22"/>
            <p:cNvSpPr/>
            <p:nvPr/>
          </p:nvSpPr>
          <p:spPr>
            <a:xfrm>
              <a:off x="12322253" y="472935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kern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科学内涵</a:t>
              </a:r>
            </a:p>
          </p:txBody>
        </p:sp>
        <p:sp>
          <p:nvSpPr>
            <p:cNvPr id="24" name="任意形状 23"/>
            <p:cNvSpPr/>
            <p:nvPr/>
          </p:nvSpPr>
          <p:spPr>
            <a:xfrm>
              <a:off x="12322253" y="5813697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kern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理论特征</a:t>
              </a:r>
            </a:p>
          </p:txBody>
        </p:sp>
        <p:sp>
          <p:nvSpPr>
            <p:cNvPr id="25" name="任意形状 24"/>
            <p:cNvSpPr/>
            <p:nvPr/>
          </p:nvSpPr>
          <p:spPr>
            <a:xfrm>
              <a:off x="12322253" y="6898043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kern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理论品质</a:t>
              </a:r>
            </a:p>
          </p:txBody>
        </p:sp>
        <p:sp>
          <p:nvSpPr>
            <p:cNvPr id="26" name="任意形状 25"/>
            <p:cNvSpPr/>
            <p:nvPr/>
          </p:nvSpPr>
          <p:spPr>
            <a:xfrm>
              <a:off x="12322253" y="7982389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kern="12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社会理想</a:t>
              </a:r>
            </a:p>
          </p:txBody>
        </p:sp>
      </p:grpSp>
      <p:sp>
        <p:nvSpPr>
          <p:cNvPr id="27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/>
              <a:t>第</a:t>
            </a:r>
            <a:r>
              <a:rPr lang="zh-CN" altLang="en-US" dirty="0"/>
              <a:t>二</a:t>
            </a:r>
            <a:r>
              <a:rPr dirty="0"/>
              <a:t>节 马克思主义</a:t>
            </a:r>
            <a:r>
              <a:rPr lang="zh-CN" altLang="en-US" dirty="0"/>
              <a:t>科学性和革命性的统一</a:t>
            </a:r>
            <a:endParaRPr dirty="0"/>
          </a:p>
        </p:txBody>
      </p:sp>
      <p:sp>
        <p:nvSpPr>
          <p:cNvPr id="28" name="第一节 马克思主义的产生和发展"/>
          <p:cNvSpPr txBox="1"/>
          <p:nvPr/>
        </p:nvSpPr>
        <p:spPr>
          <a:xfrm>
            <a:off x="6725" y="23347"/>
            <a:ext cx="6514604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0.2.1</a:t>
            </a:r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马克思主义</a:t>
            </a:r>
            <a:r>
              <a:rPr 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的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科学内涵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【马克思主义哲学】     是科学的世界观和方法论（指导）…"/>
          <p:cNvSpPr txBox="1"/>
          <p:nvPr/>
        </p:nvSpPr>
        <p:spPr>
          <a:xfrm>
            <a:off x="2390384" y="4386135"/>
            <a:ext cx="18537126" cy="51809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200000"/>
              </a:lnSpc>
              <a:defRPr sz="5500">
                <a:solidFill>
                  <a:srgbClr val="CE1C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马克思主义哲学     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</a:t>
            </a:r>
            <a:r>
              <a:rPr b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是科学的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世界观</a:t>
            </a:r>
            <a:r>
              <a:rPr b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方法论</a:t>
            </a:r>
            <a:r>
              <a:rPr b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（指导）</a:t>
            </a:r>
          </a:p>
          <a:p>
            <a:pPr algn="l" defTabSz="457200">
              <a:lnSpc>
                <a:spcPct val="200000"/>
              </a:lnSpc>
              <a:defRPr sz="5500">
                <a:solidFill>
                  <a:srgbClr val="CE1C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马克思政治经济学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endParaRPr lang="en-US" altLang="zh-CN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200000"/>
              </a:lnSpc>
              <a:defRPr sz="5500">
                <a:solidFill>
                  <a:srgbClr val="CE1C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科学社会主义</a:t>
            </a:r>
            <a:endParaRPr b="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3" name="组 12"/>
          <p:cNvGrpSpPr/>
          <p:nvPr/>
        </p:nvGrpSpPr>
        <p:grpSpPr>
          <a:xfrm>
            <a:off x="18026743" y="235728"/>
            <a:ext cx="6357257" cy="3944386"/>
            <a:chOff x="9296170" y="4729350"/>
            <a:chExt cx="5547818" cy="4022168"/>
          </a:xfrm>
        </p:grpSpPr>
        <p:sp>
          <p:nvSpPr>
            <p:cNvPr id="14" name="任意形状 13"/>
            <p:cNvSpPr/>
            <p:nvPr/>
          </p:nvSpPr>
          <p:spPr>
            <a:xfrm>
              <a:off x="11817905" y="6740434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1626519"/>
                  </a:lnTo>
                  <a:lnTo>
                    <a:pt x="504347" y="1626519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任意形状 14"/>
            <p:cNvSpPr/>
            <p:nvPr/>
          </p:nvSpPr>
          <p:spPr>
            <a:xfrm>
              <a:off x="11817905" y="6740434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542173"/>
                  </a:lnTo>
                  <a:lnTo>
                    <a:pt x="504347" y="542173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任意形状 15"/>
            <p:cNvSpPr/>
            <p:nvPr/>
          </p:nvSpPr>
          <p:spPr>
            <a:xfrm>
              <a:off x="11817905" y="6198261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542173"/>
                  </a:moveTo>
                  <a:lnTo>
                    <a:pt x="252173" y="542173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任意形状 16"/>
            <p:cNvSpPr/>
            <p:nvPr/>
          </p:nvSpPr>
          <p:spPr>
            <a:xfrm>
              <a:off x="11817905" y="5113915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626519"/>
                  </a:moveTo>
                  <a:lnTo>
                    <a:pt x="252173" y="1626519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任意形状 17"/>
            <p:cNvSpPr/>
            <p:nvPr/>
          </p:nvSpPr>
          <p:spPr>
            <a:xfrm>
              <a:off x="9296170" y="635587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b="0" kern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马克思主义概念</a:t>
              </a:r>
            </a:p>
          </p:txBody>
        </p:sp>
        <p:sp>
          <p:nvSpPr>
            <p:cNvPr id="19" name="任意形状 18"/>
            <p:cNvSpPr/>
            <p:nvPr/>
          </p:nvSpPr>
          <p:spPr>
            <a:xfrm>
              <a:off x="12322253" y="472935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科学内涵</a:t>
              </a:r>
            </a:p>
          </p:txBody>
        </p:sp>
        <p:sp>
          <p:nvSpPr>
            <p:cNvPr id="20" name="任意形状 19"/>
            <p:cNvSpPr/>
            <p:nvPr/>
          </p:nvSpPr>
          <p:spPr>
            <a:xfrm>
              <a:off x="12322253" y="5813697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理论特征</a:t>
              </a:r>
            </a:p>
          </p:txBody>
        </p:sp>
        <p:sp>
          <p:nvSpPr>
            <p:cNvPr id="21" name="任意形状 20"/>
            <p:cNvSpPr/>
            <p:nvPr/>
          </p:nvSpPr>
          <p:spPr>
            <a:xfrm>
              <a:off x="12322253" y="6898043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理论品质</a:t>
              </a:r>
            </a:p>
          </p:txBody>
        </p:sp>
        <p:sp>
          <p:nvSpPr>
            <p:cNvPr id="22" name="任意形状 21"/>
            <p:cNvSpPr/>
            <p:nvPr/>
          </p:nvSpPr>
          <p:spPr>
            <a:xfrm>
              <a:off x="12322253" y="7982389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社会理想</a:t>
              </a:r>
            </a:p>
          </p:txBody>
        </p:sp>
      </p:grpSp>
      <p:sp>
        <p:nvSpPr>
          <p:cNvPr id="23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/>
              <a:t>第</a:t>
            </a:r>
            <a:r>
              <a:rPr lang="zh-CN" altLang="en-US" dirty="0"/>
              <a:t>二</a:t>
            </a:r>
            <a:r>
              <a:rPr dirty="0"/>
              <a:t>节 马克思主义</a:t>
            </a:r>
            <a:r>
              <a:rPr lang="zh-CN" altLang="en-US" dirty="0"/>
              <a:t>科学性和革命性的统一</a:t>
            </a:r>
            <a:endParaRPr dirty="0"/>
          </a:p>
        </p:txBody>
      </p:sp>
      <p:sp>
        <p:nvSpPr>
          <p:cNvPr id="24" name="第一节 马克思主义的产生和发展"/>
          <p:cNvSpPr txBox="1"/>
          <p:nvPr/>
        </p:nvSpPr>
        <p:spPr>
          <a:xfrm>
            <a:off x="6725" y="23347"/>
            <a:ext cx="6514604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0.2.1</a:t>
            </a:r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马克思主义</a:t>
            </a:r>
            <a:r>
              <a:rPr 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的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科学内涵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【马克思主义哲学】     是科学的世界观和方法论（指导）…"/>
          <p:cNvSpPr txBox="1"/>
          <p:nvPr/>
        </p:nvSpPr>
        <p:spPr>
          <a:xfrm>
            <a:off x="2390384" y="4386135"/>
            <a:ext cx="19322597" cy="51809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200000"/>
              </a:lnSpc>
              <a:defRPr sz="5500">
                <a:solidFill>
                  <a:srgbClr val="CE1C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马克思主义哲学     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</a:t>
            </a:r>
            <a:r>
              <a:rPr b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是科学的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世界观</a:t>
            </a:r>
            <a:r>
              <a:rPr b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方法论</a:t>
            </a:r>
            <a:r>
              <a:rPr b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（指导）</a:t>
            </a:r>
          </a:p>
          <a:p>
            <a:pPr algn="l" defTabSz="457200">
              <a:lnSpc>
                <a:spcPct val="200000"/>
              </a:lnSpc>
              <a:defRPr sz="5500">
                <a:solidFill>
                  <a:srgbClr val="CE1C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马克思政治经济学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b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揭示了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资本主义的发展规律</a:t>
            </a:r>
            <a:r>
              <a:rPr b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（实践）</a:t>
            </a:r>
          </a:p>
          <a:p>
            <a:pPr algn="l" defTabSz="457200">
              <a:lnSpc>
                <a:spcPct val="200000"/>
              </a:lnSpc>
              <a:defRPr sz="5500">
                <a:solidFill>
                  <a:srgbClr val="CE1C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科学社会主义</a:t>
            </a:r>
            <a:endParaRPr b="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3" name="组 12"/>
          <p:cNvGrpSpPr/>
          <p:nvPr/>
        </p:nvGrpSpPr>
        <p:grpSpPr>
          <a:xfrm>
            <a:off x="18026743" y="235728"/>
            <a:ext cx="6357257" cy="3944386"/>
            <a:chOff x="9296170" y="4729350"/>
            <a:chExt cx="5547818" cy="4022168"/>
          </a:xfrm>
        </p:grpSpPr>
        <p:sp>
          <p:nvSpPr>
            <p:cNvPr id="14" name="任意形状 13"/>
            <p:cNvSpPr/>
            <p:nvPr/>
          </p:nvSpPr>
          <p:spPr>
            <a:xfrm>
              <a:off x="11817905" y="6740434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1626519"/>
                  </a:lnTo>
                  <a:lnTo>
                    <a:pt x="504347" y="1626519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任意形状 14"/>
            <p:cNvSpPr/>
            <p:nvPr/>
          </p:nvSpPr>
          <p:spPr>
            <a:xfrm>
              <a:off x="11817905" y="6740434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542173"/>
                  </a:lnTo>
                  <a:lnTo>
                    <a:pt x="504347" y="542173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任意形状 15"/>
            <p:cNvSpPr/>
            <p:nvPr/>
          </p:nvSpPr>
          <p:spPr>
            <a:xfrm>
              <a:off x="11817905" y="6198261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542173"/>
                  </a:moveTo>
                  <a:lnTo>
                    <a:pt x="252173" y="542173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任意形状 16"/>
            <p:cNvSpPr/>
            <p:nvPr/>
          </p:nvSpPr>
          <p:spPr>
            <a:xfrm>
              <a:off x="11817905" y="5113915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626519"/>
                  </a:moveTo>
                  <a:lnTo>
                    <a:pt x="252173" y="1626519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任意形状 17"/>
            <p:cNvSpPr/>
            <p:nvPr/>
          </p:nvSpPr>
          <p:spPr>
            <a:xfrm>
              <a:off x="9296170" y="635587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b="0" kern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马克思主义概念</a:t>
              </a:r>
            </a:p>
          </p:txBody>
        </p:sp>
        <p:sp>
          <p:nvSpPr>
            <p:cNvPr id="19" name="任意形状 18"/>
            <p:cNvSpPr/>
            <p:nvPr/>
          </p:nvSpPr>
          <p:spPr>
            <a:xfrm>
              <a:off x="12322253" y="472935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科学内涵</a:t>
              </a:r>
            </a:p>
          </p:txBody>
        </p:sp>
        <p:sp>
          <p:nvSpPr>
            <p:cNvPr id="20" name="任意形状 19"/>
            <p:cNvSpPr/>
            <p:nvPr/>
          </p:nvSpPr>
          <p:spPr>
            <a:xfrm>
              <a:off x="12322253" y="5813697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理论特征</a:t>
              </a:r>
            </a:p>
          </p:txBody>
        </p:sp>
        <p:sp>
          <p:nvSpPr>
            <p:cNvPr id="21" name="任意形状 20"/>
            <p:cNvSpPr/>
            <p:nvPr/>
          </p:nvSpPr>
          <p:spPr>
            <a:xfrm>
              <a:off x="12322253" y="6898043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理论品质</a:t>
              </a:r>
            </a:p>
          </p:txBody>
        </p:sp>
        <p:sp>
          <p:nvSpPr>
            <p:cNvPr id="22" name="任意形状 21"/>
            <p:cNvSpPr/>
            <p:nvPr/>
          </p:nvSpPr>
          <p:spPr>
            <a:xfrm>
              <a:off x="12322253" y="7982389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社会理想</a:t>
              </a:r>
            </a:p>
          </p:txBody>
        </p:sp>
      </p:grpSp>
      <p:sp>
        <p:nvSpPr>
          <p:cNvPr id="23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/>
              <a:t>第</a:t>
            </a:r>
            <a:r>
              <a:rPr lang="zh-CN" altLang="en-US" dirty="0"/>
              <a:t>二</a:t>
            </a:r>
            <a:r>
              <a:rPr dirty="0"/>
              <a:t>节 马克思主义</a:t>
            </a:r>
            <a:r>
              <a:rPr lang="zh-CN" altLang="en-US" dirty="0"/>
              <a:t>科学性和革命性的统一</a:t>
            </a:r>
            <a:endParaRPr dirty="0"/>
          </a:p>
        </p:txBody>
      </p:sp>
      <p:sp>
        <p:nvSpPr>
          <p:cNvPr id="24" name="第一节 马克思主义的产生和发展"/>
          <p:cNvSpPr txBox="1"/>
          <p:nvPr/>
        </p:nvSpPr>
        <p:spPr>
          <a:xfrm>
            <a:off x="6725" y="23347"/>
            <a:ext cx="6514604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0.2.1</a:t>
            </a:r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马克思主义</a:t>
            </a:r>
            <a:r>
              <a:rPr 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的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科学内涵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【马克思主义哲学】     是科学的世界观和方法论（指导）…"/>
          <p:cNvSpPr txBox="1"/>
          <p:nvPr/>
        </p:nvSpPr>
        <p:spPr>
          <a:xfrm>
            <a:off x="2390384" y="4386135"/>
            <a:ext cx="19322597" cy="51809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200000"/>
              </a:lnSpc>
              <a:defRPr sz="5500">
                <a:solidFill>
                  <a:srgbClr val="CE1C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马克思主义哲学     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</a:t>
            </a:r>
            <a:r>
              <a:rPr b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是科学的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世界观</a:t>
            </a:r>
            <a:r>
              <a:rPr b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方法论</a:t>
            </a:r>
            <a:r>
              <a:rPr b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（指导）</a:t>
            </a:r>
          </a:p>
          <a:p>
            <a:pPr algn="l" defTabSz="457200">
              <a:lnSpc>
                <a:spcPct val="200000"/>
              </a:lnSpc>
              <a:defRPr sz="5500">
                <a:solidFill>
                  <a:srgbClr val="CE1C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马克思政治经济学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b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揭示了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资本主义的发展规律</a:t>
            </a:r>
            <a:r>
              <a:rPr b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（实践）</a:t>
            </a:r>
          </a:p>
          <a:p>
            <a:pPr algn="l" defTabSz="457200">
              <a:lnSpc>
                <a:spcPct val="200000"/>
              </a:lnSpc>
              <a:defRPr sz="5500">
                <a:solidFill>
                  <a:srgbClr val="CE1C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科学社会主义        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</a:t>
            </a:r>
            <a:r>
              <a:rPr b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理论处于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核心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地位</a:t>
            </a:r>
            <a:r>
              <a:rPr b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（方向和道路）</a:t>
            </a:r>
          </a:p>
        </p:txBody>
      </p:sp>
      <p:grpSp>
        <p:nvGrpSpPr>
          <p:cNvPr id="13" name="组 12"/>
          <p:cNvGrpSpPr/>
          <p:nvPr/>
        </p:nvGrpSpPr>
        <p:grpSpPr>
          <a:xfrm>
            <a:off x="18026743" y="235728"/>
            <a:ext cx="6357257" cy="3944386"/>
            <a:chOff x="9296170" y="4729350"/>
            <a:chExt cx="5547818" cy="4022168"/>
          </a:xfrm>
        </p:grpSpPr>
        <p:sp>
          <p:nvSpPr>
            <p:cNvPr id="14" name="任意形状 13"/>
            <p:cNvSpPr/>
            <p:nvPr/>
          </p:nvSpPr>
          <p:spPr>
            <a:xfrm>
              <a:off x="11817905" y="6740434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1626519"/>
                  </a:lnTo>
                  <a:lnTo>
                    <a:pt x="504347" y="1626519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任意形状 14"/>
            <p:cNvSpPr/>
            <p:nvPr/>
          </p:nvSpPr>
          <p:spPr>
            <a:xfrm>
              <a:off x="11817905" y="6740434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542173"/>
                  </a:lnTo>
                  <a:lnTo>
                    <a:pt x="504347" y="542173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任意形状 15"/>
            <p:cNvSpPr/>
            <p:nvPr/>
          </p:nvSpPr>
          <p:spPr>
            <a:xfrm>
              <a:off x="11817905" y="6198261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542173"/>
                  </a:moveTo>
                  <a:lnTo>
                    <a:pt x="252173" y="542173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任意形状 16"/>
            <p:cNvSpPr/>
            <p:nvPr/>
          </p:nvSpPr>
          <p:spPr>
            <a:xfrm>
              <a:off x="11817905" y="5113915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626519"/>
                  </a:moveTo>
                  <a:lnTo>
                    <a:pt x="252173" y="1626519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任意形状 17"/>
            <p:cNvSpPr/>
            <p:nvPr/>
          </p:nvSpPr>
          <p:spPr>
            <a:xfrm>
              <a:off x="9296170" y="635587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b="0" kern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马克思主义概念</a:t>
              </a:r>
            </a:p>
          </p:txBody>
        </p:sp>
        <p:sp>
          <p:nvSpPr>
            <p:cNvPr id="19" name="任意形状 18"/>
            <p:cNvSpPr/>
            <p:nvPr/>
          </p:nvSpPr>
          <p:spPr>
            <a:xfrm>
              <a:off x="12322253" y="472935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科学内涵</a:t>
              </a:r>
            </a:p>
          </p:txBody>
        </p:sp>
        <p:sp>
          <p:nvSpPr>
            <p:cNvPr id="20" name="任意形状 19"/>
            <p:cNvSpPr/>
            <p:nvPr/>
          </p:nvSpPr>
          <p:spPr>
            <a:xfrm>
              <a:off x="12322253" y="5813697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理论特征</a:t>
              </a:r>
            </a:p>
          </p:txBody>
        </p:sp>
        <p:sp>
          <p:nvSpPr>
            <p:cNvPr id="21" name="任意形状 20"/>
            <p:cNvSpPr/>
            <p:nvPr/>
          </p:nvSpPr>
          <p:spPr>
            <a:xfrm>
              <a:off x="12322253" y="6898043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理论品质</a:t>
              </a:r>
            </a:p>
          </p:txBody>
        </p:sp>
        <p:sp>
          <p:nvSpPr>
            <p:cNvPr id="22" name="任意形状 21"/>
            <p:cNvSpPr/>
            <p:nvPr/>
          </p:nvSpPr>
          <p:spPr>
            <a:xfrm>
              <a:off x="12322253" y="7982389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社会理想</a:t>
              </a:r>
            </a:p>
          </p:txBody>
        </p:sp>
      </p:grpSp>
      <p:sp>
        <p:nvSpPr>
          <p:cNvPr id="23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/>
              <a:t>第</a:t>
            </a:r>
            <a:r>
              <a:rPr lang="zh-CN" altLang="en-US" dirty="0"/>
              <a:t>二</a:t>
            </a:r>
            <a:r>
              <a:rPr dirty="0"/>
              <a:t>节 马克思主义</a:t>
            </a:r>
            <a:r>
              <a:rPr lang="zh-CN" altLang="en-US" dirty="0"/>
              <a:t>科学性和革命性的统一</a:t>
            </a:r>
            <a:endParaRPr dirty="0"/>
          </a:p>
        </p:txBody>
      </p:sp>
      <p:sp>
        <p:nvSpPr>
          <p:cNvPr id="24" name="第一节 马克思主义的产生和发展"/>
          <p:cNvSpPr txBox="1"/>
          <p:nvPr/>
        </p:nvSpPr>
        <p:spPr>
          <a:xfrm>
            <a:off x="6725" y="23347"/>
            <a:ext cx="6514604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0.2.1</a:t>
            </a:r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马克思主义</a:t>
            </a:r>
            <a:r>
              <a:rPr 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的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科学内涵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  <p:sp>
        <p:nvSpPr>
          <p:cNvPr id="2" name="前凸带形 1"/>
          <p:cNvSpPr/>
          <p:nvPr/>
        </p:nvSpPr>
        <p:spPr>
          <a:xfrm>
            <a:off x="17895570" y="12120880"/>
            <a:ext cx="6239510" cy="1017270"/>
          </a:xfrm>
          <a:prstGeom prst="ribbon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5" name="前凸带形 24"/>
          <p:cNvSpPr/>
          <p:nvPr/>
        </p:nvSpPr>
        <p:spPr>
          <a:xfrm>
            <a:off x="17895570" y="120418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6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在马克思主义科学体系中，作为指导原则的是  （     ）…"/>
          <p:cNvSpPr txBox="1"/>
          <p:nvPr/>
        </p:nvSpPr>
        <p:spPr>
          <a:xfrm>
            <a:off x="2416600" y="4270769"/>
            <a:ext cx="18630100" cy="391132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在马克思主义科学体系中，作为指导原则的是  （     ）  </a:t>
            </a: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A.马克思主义哲学                            B.马克思主义政治学    </a:t>
            </a: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C.马克思主义政治经济学                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D.科学社会主义 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在马克思主义科学体系中，作为指导原则的是  （  A   ）…"/>
          <p:cNvSpPr txBox="1"/>
          <p:nvPr/>
        </p:nvSpPr>
        <p:spPr>
          <a:xfrm>
            <a:off x="2293032" y="4320196"/>
            <a:ext cx="18630100" cy="391132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在马克思主义科学体系中，作为指导原则的是  （  </a:t>
            </a:r>
            <a:r>
              <a:rPr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）  </a:t>
            </a: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</a:t>
            </a:r>
            <a:r>
              <a:rPr b="1"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马克思主义哲学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B.马克思主义政治学    </a:t>
            </a: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C.马克思主义政治经济学                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D.科学社会主义 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5"/>
          <p:cNvGraphicFramePr/>
          <p:nvPr/>
        </p:nvGraphicFramePr>
        <p:xfrm>
          <a:off x="1214466" y="2442348"/>
          <a:ext cx="22320449" cy="8521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/>
              <a:t>第</a:t>
            </a:r>
            <a:r>
              <a:rPr lang="zh-CN" altLang="en-US" dirty="0"/>
              <a:t>二</a:t>
            </a:r>
            <a:r>
              <a:rPr dirty="0"/>
              <a:t>节 马克思主义</a:t>
            </a:r>
            <a:r>
              <a:rPr lang="zh-CN" altLang="en-US" dirty="0"/>
              <a:t>科学性和革命性的统一</a:t>
            </a:r>
            <a:endParaRPr dirty="0"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理论特征：以（）为基础的（）和（）的统一（选择题）"/>
          <p:cNvSpPr txBox="1"/>
          <p:nvPr/>
        </p:nvSpPr>
        <p:spPr>
          <a:xfrm>
            <a:off x="1927188" y="3139157"/>
            <a:ext cx="17735624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理论特征</a:t>
            </a:r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</a:t>
            </a:r>
            <a:r>
              <a:rPr b="0"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（）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为基础的</a:t>
            </a:r>
            <a:r>
              <a:rPr b="0"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（）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b="0"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（）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的统一</a:t>
            </a:r>
            <a:r>
              <a:rPr b="0"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</p:txBody>
      </p:sp>
      <p:sp>
        <p:nvSpPr>
          <p:cNvPr id="305" name="科学性"/>
          <p:cNvSpPr/>
          <p:nvPr/>
        </p:nvSpPr>
        <p:spPr>
          <a:xfrm>
            <a:off x="5842000" y="5067051"/>
            <a:ext cx="4472087" cy="2713236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科学性</a:t>
            </a:r>
          </a:p>
        </p:txBody>
      </p:sp>
      <p:sp>
        <p:nvSpPr>
          <p:cNvPr id="306" name="革命性"/>
          <p:cNvSpPr/>
          <p:nvPr/>
        </p:nvSpPr>
        <p:spPr>
          <a:xfrm>
            <a:off x="12928600" y="4997583"/>
            <a:ext cx="4472087" cy="2713237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/>
              <a:t>革命性</a:t>
            </a:r>
          </a:p>
        </p:txBody>
      </p:sp>
      <p:sp>
        <p:nvSpPr>
          <p:cNvPr id="307" name="实践"/>
          <p:cNvSpPr/>
          <p:nvPr/>
        </p:nvSpPr>
        <p:spPr>
          <a:xfrm>
            <a:off x="9213998" y="8127727"/>
            <a:ext cx="4586090" cy="4040684"/>
          </a:xfrm>
          <a:prstGeom prst="leftRightArrow">
            <a:avLst>
              <a:gd name="adj1" fmla="val 32000"/>
              <a:gd name="adj2" fmla="val 38949"/>
            </a:avLst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7000"/>
            </a:lvl1pPr>
          </a:lstStyle>
          <a:p>
            <a:r>
              <a:t>实践</a:t>
            </a:r>
          </a:p>
        </p:txBody>
      </p:sp>
      <p:grpSp>
        <p:nvGrpSpPr>
          <p:cNvPr id="6" name="组 5"/>
          <p:cNvGrpSpPr/>
          <p:nvPr/>
        </p:nvGrpSpPr>
        <p:grpSpPr>
          <a:xfrm>
            <a:off x="16912045" y="0"/>
            <a:ext cx="7471955" cy="3995679"/>
            <a:chOff x="9296170" y="4729350"/>
            <a:chExt cx="5547818" cy="4022168"/>
          </a:xfrm>
        </p:grpSpPr>
        <p:sp>
          <p:nvSpPr>
            <p:cNvPr id="7" name="任意形状 6"/>
            <p:cNvSpPr/>
            <p:nvPr/>
          </p:nvSpPr>
          <p:spPr>
            <a:xfrm>
              <a:off x="11817905" y="6740434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1626519"/>
                  </a:lnTo>
                  <a:lnTo>
                    <a:pt x="504347" y="1626519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任意形状 7"/>
            <p:cNvSpPr/>
            <p:nvPr/>
          </p:nvSpPr>
          <p:spPr>
            <a:xfrm>
              <a:off x="11817905" y="6740434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542173"/>
                  </a:lnTo>
                  <a:lnTo>
                    <a:pt x="504347" y="542173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任意形状 8"/>
            <p:cNvSpPr/>
            <p:nvPr/>
          </p:nvSpPr>
          <p:spPr>
            <a:xfrm>
              <a:off x="11817905" y="6198261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542173"/>
                  </a:moveTo>
                  <a:lnTo>
                    <a:pt x="252173" y="542173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任意形状 9"/>
            <p:cNvSpPr/>
            <p:nvPr/>
          </p:nvSpPr>
          <p:spPr>
            <a:xfrm>
              <a:off x="11817905" y="5113915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626519"/>
                  </a:moveTo>
                  <a:lnTo>
                    <a:pt x="252173" y="1626519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任意形状 10"/>
            <p:cNvSpPr/>
            <p:nvPr/>
          </p:nvSpPr>
          <p:spPr>
            <a:xfrm>
              <a:off x="9296170" y="635587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马克思主义概念</a:t>
              </a:r>
            </a:p>
          </p:txBody>
        </p:sp>
        <p:sp>
          <p:nvSpPr>
            <p:cNvPr id="12" name="任意形状 11"/>
            <p:cNvSpPr/>
            <p:nvPr/>
          </p:nvSpPr>
          <p:spPr>
            <a:xfrm>
              <a:off x="12322253" y="472935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kern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科学内涵</a:t>
              </a:r>
            </a:p>
          </p:txBody>
        </p:sp>
        <p:sp>
          <p:nvSpPr>
            <p:cNvPr id="13" name="任意形状 12"/>
            <p:cNvSpPr/>
            <p:nvPr/>
          </p:nvSpPr>
          <p:spPr>
            <a:xfrm>
              <a:off x="12322253" y="5813697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kern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理论特征</a:t>
              </a:r>
            </a:p>
          </p:txBody>
        </p:sp>
        <p:sp>
          <p:nvSpPr>
            <p:cNvPr id="14" name="任意形状 13"/>
            <p:cNvSpPr/>
            <p:nvPr/>
          </p:nvSpPr>
          <p:spPr>
            <a:xfrm>
              <a:off x="12322253" y="6898043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kern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理论品质</a:t>
              </a:r>
            </a:p>
          </p:txBody>
        </p:sp>
        <p:sp>
          <p:nvSpPr>
            <p:cNvPr id="15" name="任意形状 14"/>
            <p:cNvSpPr/>
            <p:nvPr/>
          </p:nvSpPr>
          <p:spPr>
            <a:xfrm>
              <a:off x="12322253" y="7982389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kern="12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社会理想</a:t>
              </a:r>
            </a:p>
          </p:txBody>
        </p:sp>
      </p:grpSp>
      <p:sp>
        <p:nvSpPr>
          <p:cNvPr id="16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/>
              <a:t>第</a:t>
            </a:r>
            <a:r>
              <a:rPr lang="zh-CN" altLang="en-US" dirty="0"/>
              <a:t>二</a:t>
            </a:r>
            <a:r>
              <a:rPr dirty="0"/>
              <a:t>节 马克思主义</a:t>
            </a:r>
            <a:r>
              <a:rPr lang="zh-CN" altLang="en-US" dirty="0"/>
              <a:t>科学性和革命性的统一</a:t>
            </a:r>
            <a:endParaRPr dirty="0"/>
          </a:p>
        </p:txBody>
      </p:sp>
      <p:sp>
        <p:nvSpPr>
          <p:cNvPr id="17" name="科学性"/>
          <p:cNvSpPr/>
          <p:nvPr/>
        </p:nvSpPr>
        <p:spPr>
          <a:xfrm>
            <a:off x="5994400" y="5219451"/>
            <a:ext cx="4472087" cy="2713236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科学性</a:t>
            </a:r>
          </a:p>
        </p:txBody>
      </p:sp>
      <p:sp>
        <p:nvSpPr>
          <p:cNvPr id="18" name="第一节 马克思主义的产生和发展"/>
          <p:cNvSpPr txBox="1"/>
          <p:nvPr/>
        </p:nvSpPr>
        <p:spPr>
          <a:xfrm>
            <a:off x="2359590" y="119374"/>
            <a:ext cx="6489700" cy="7169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0.2.2</a:t>
            </a:r>
            <a:r>
              <a:rPr sz="40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马克思主义</a:t>
            </a:r>
            <a:r>
              <a:rPr lang="zh-CN" sz="40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zh-CN" altLang="en-US" sz="40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理论特征</a:t>
            </a:r>
            <a:endParaRPr sz="400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" grpId="0" animBg="1" advAuto="0"/>
      <p:bldP spid="306" grpId="0" animBg="1" advAuto="0"/>
      <p:bldP spid="307" grpId="0" animBg="1" advAuto="0"/>
      <p:bldP spid="17" grpId="0" animBg="1" advAuto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理论特征：以（）为基础的（）和（）的统一（选择题）"/>
          <p:cNvSpPr txBox="1"/>
          <p:nvPr/>
        </p:nvSpPr>
        <p:spPr>
          <a:xfrm>
            <a:off x="973810" y="4141061"/>
            <a:ext cx="22842792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理论特征</a:t>
            </a:r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</a:t>
            </a:r>
            <a:r>
              <a:rPr b="0"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zh-CN" altLang="en-US" b="0"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</a:t>
            </a:r>
            <a:r>
              <a:rPr b="0"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为基础的</a:t>
            </a:r>
            <a:r>
              <a:rPr b="0"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zh-CN" altLang="en-US" b="0"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科学性</a:t>
            </a:r>
            <a:r>
              <a:rPr b="0"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b="0"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zh-CN" altLang="en-US" b="0"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革命性</a:t>
            </a:r>
            <a:r>
              <a:rPr b="0"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的统一</a:t>
            </a:r>
            <a:r>
              <a:rPr b="0"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</p:txBody>
      </p:sp>
      <p:sp>
        <p:nvSpPr>
          <p:cNvPr id="306" name="革命性"/>
          <p:cNvSpPr/>
          <p:nvPr/>
        </p:nvSpPr>
        <p:spPr>
          <a:xfrm>
            <a:off x="12946233" y="6384910"/>
            <a:ext cx="4472087" cy="2713237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/>
              <a:t>革命性</a:t>
            </a:r>
          </a:p>
        </p:txBody>
      </p:sp>
      <p:sp>
        <p:nvSpPr>
          <p:cNvPr id="307" name="实践"/>
          <p:cNvSpPr/>
          <p:nvPr/>
        </p:nvSpPr>
        <p:spPr>
          <a:xfrm>
            <a:off x="9442458" y="8706277"/>
            <a:ext cx="4586090" cy="4040684"/>
          </a:xfrm>
          <a:prstGeom prst="leftRightArrow">
            <a:avLst>
              <a:gd name="adj1" fmla="val 32000"/>
              <a:gd name="adj2" fmla="val 38949"/>
            </a:avLst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7000"/>
            </a:lvl1pPr>
          </a:lstStyle>
          <a:p>
            <a:r>
              <a:t>实践</a:t>
            </a:r>
          </a:p>
        </p:txBody>
      </p:sp>
      <p:grpSp>
        <p:nvGrpSpPr>
          <p:cNvPr id="6" name="组 5"/>
          <p:cNvGrpSpPr/>
          <p:nvPr/>
        </p:nvGrpSpPr>
        <p:grpSpPr>
          <a:xfrm>
            <a:off x="16912045" y="0"/>
            <a:ext cx="7471955" cy="3995679"/>
            <a:chOff x="9296170" y="4729350"/>
            <a:chExt cx="5547818" cy="4022168"/>
          </a:xfrm>
        </p:grpSpPr>
        <p:sp>
          <p:nvSpPr>
            <p:cNvPr id="7" name="任意形状 6"/>
            <p:cNvSpPr/>
            <p:nvPr/>
          </p:nvSpPr>
          <p:spPr>
            <a:xfrm>
              <a:off x="11817905" y="6740434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1626519"/>
                  </a:lnTo>
                  <a:lnTo>
                    <a:pt x="504347" y="1626519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任意形状 7"/>
            <p:cNvSpPr/>
            <p:nvPr/>
          </p:nvSpPr>
          <p:spPr>
            <a:xfrm>
              <a:off x="11817905" y="6740434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542173"/>
                  </a:lnTo>
                  <a:lnTo>
                    <a:pt x="504347" y="542173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任意形状 8"/>
            <p:cNvSpPr/>
            <p:nvPr/>
          </p:nvSpPr>
          <p:spPr>
            <a:xfrm>
              <a:off x="11817905" y="6198261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542173"/>
                  </a:moveTo>
                  <a:lnTo>
                    <a:pt x="252173" y="542173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任意形状 9"/>
            <p:cNvSpPr/>
            <p:nvPr/>
          </p:nvSpPr>
          <p:spPr>
            <a:xfrm>
              <a:off x="11817905" y="5113915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626519"/>
                  </a:moveTo>
                  <a:lnTo>
                    <a:pt x="252173" y="1626519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任意形状 10"/>
            <p:cNvSpPr/>
            <p:nvPr/>
          </p:nvSpPr>
          <p:spPr>
            <a:xfrm>
              <a:off x="9296170" y="635587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马克思主义概念</a:t>
              </a:r>
            </a:p>
          </p:txBody>
        </p:sp>
        <p:sp>
          <p:nvSpPr>
            <p:cNvPr id="12" name="任意形状 11"/>
            <p:cNvSpPr/>
            <p:nvPr/>
          </p:nvSpPr>
          <p:spPr>
            <a:xfrm>
              <a:off x="12322253" y="472935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kern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科学内涵</a:t>
              </a:r>
            </a:p>
          </p:txBody>
        </p:sp>
        <p:sp>
          <p:nvSpPr>
            <p:cNvPr id="13" name="任意形状 12"/>
            <p:cNvSpPr/>
            <p:nvPr/>
          </p:nvSpPr>
          <p:spPr>
            <a:xfrm>
              <a:off x="12322253" y="5813697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kern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理论特征</a:t>
              </a:r>
            </a:p>
          </p:txBody>
        </p:sp>
        <p:sp>
          <p:nvSpPr>
            <p:cNvPr id="14" name="任意形状 13"/>
            <p:cNvSpPr/>
            <p:nvPr/>
          </p:nvSpPr>
          <p:spPr>
            <a:xfrm>
              <a:off x="12322253" y="6898043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kern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理论品质</a:t>
              </a:r>
            </a:p>
          </p:txBody>
        </p:sp>
        <p:sp>
          <p:nvSpPr>
            <p:cNvPr id="15" name="任意形状 14"/>
            <p:cNvSpPr/>
            <p:nvPr/>
          </p:nvSpPr>
          <p:spPr>
            <a:xfrm>
              <a:off x="12322253" y="7982389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kern="12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社会理想</a:t>
              </a:r>
            </a:p>
          </p:txBody>
        </p:sp>
      </p:grpSp>
      <p:sp>
        <p:nvSpPr>
          <p:cNvPr id="16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/>
              <a:t>第</a:t>
            </a:r>
            <a:r>
              <a:rPr lang="zh-CN" altLang="en-US" dirty="0"/>
              <a:t>二</a:t>
            </a:r>
            <a:r>
              <a:rPr dirty="0"/>
              <a:t>节 马克思主义</a:t>
            </a:r>
            <a:r>
              <a:rPr lang="zh-CN" altLang="en-US" dirty="0"/>
              <a:t>科学性和革命性的统一</a:t>
            </a:r>
            <a:endParaRPr dirty="0"/>
          </a:p>
        </p:txBody>
      </p:sp>
      <p:sp>
        <p:nvSpPr>
          <p:cNvPr id="17" name="科学性"/>
          <p:cNvSpPr/>
          <p:nvPr/>
        </p:nvSpPr>
        <p:spPr>
          <a:xfrm>
            <a:off x="5694402" y="6384911"/>
            <a:ext cx="4472087" cy="2713236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科学性</a:t>
            </a:r>
          </a:p>
        </p:txBody>
      </p:sp>
      <p:sp>
        <p:nvSpPr>
          <p:cNvPr id="19" name="第一节 马克思主义的产生和发展">
            <a:extLst>
              <a:ext uri="{FF2B5EF4-FFF2-40B4-BE49-F238E27FC236}">
                <a16:creationId xmlns:a16="http://schemas.microsoft.com/office/drawing/2014/main" id="{AC0E5DAC-E2E2-4F9E-844A-B0BEA7E11444}"/>
              </a:ext>
            </a:extLst>
          </p:cNvPr>
          <p:cNvSpPr txBox="1"/>
          <p:nvPr/>
        </p:nvSpPr>
        <p:spPr>
          <a:xfrm>
            <a:off x="2359590" y="119374"/>
            <a:ext cx="6489700" cy="7169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0.2.2</a:t>
            </a:r>
            <a:r>
              <a:rPr sz="40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马克思主义</a:t>
            </a:r>
            <a:r>
              <a:rPr lang="zh-CN" sz="40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zh-CN" altLang="en-US" sz="40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理论特征</a:t>
            </a:r>
            <a:endParaRPr sz="400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" grpId="0" animBg="1" advAuto="0"/>
      <p:bldP spid="307" grpId="0" animBg="1" advAuto="0"/>
      <p:bldP spid="17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77099" y="4521201"/>
            <a:ext cx="822960" cy="613410"/>
          </a:xfrm>
          <a:custGeom>
            <a:avLst/>
            <a:gdLst/>
            <a:ahLst/>
            <a:cxnLst/>
            <a:rect l="l" t="t" r="r" b="b"/>
            <a:pathLst>
              <a:path w="308610" h="306705">
                <a:moveTo>
                  <a:pt x="153987" y="306387"/>
                </a:moveTo>
                <a:lnTo>
                  <a:pt x="105317" y="298577"/>
                </a:lnTo>
                <a:lnTo>
                  <a:pt x="63046" y="276828"/>
                </a:lnTo>
                <a:lnTo>
                  <a:pt x="29712" y="243666"/>
                </a:lnTo>
                <a:lnTo>
                  <a:pt x="7850" y="201615"/>
                </a:lnTo>
                <a:lnTo>
                  <a:pt x="0" y="153200"/>
                </a:lnTo>
                <a:lnTo>
                  <a:pt x="7850" y="104778"/>
                </a:lnTo>
                <a:lnTo>
                  <a:pt x="29712" y="62723"/>
                </a:lnTo>
                <a:lnTo>
                  <a:pt x="63046" y="29559"/>
                </a:lnTo>
                <a:lnTo>
                  <a:pt x="105317" y="7810"/>
                </a:lnTo>
                <a:lnTo>
                  <a:pt x="153987" y="0"/>
                </a:lnTo>
                <a:lnTo>
                  <a:pt x="202660" y="7812"/>
                </a:lnTo>
                <a:lnTo>
                  <a:pt x="244956" y="29573"/>
                </a:lnTo>
                <a:lnTo>
                  <a:pt x="278358" y="62769"/>
                </a:lnTo>
                <a:lnTo>
                  <a:pt x="300351" y="104888"/>
                </a:lnTo>
                <a:lnTo>
                  <a:pt x="308419" y="153416"/>
                </a:lnTo>
                <a:lnTo>
                  <a:pt x="300351" y="201726"/>
                </a:lnTo>
                <a:lnTo>
                  <a:pt x="278358" y="243713"/>
                </a:lnTo>
                <a:lnTo>
                  <a:pt x="244956" y="276842"/>
                </a:lnTo>
                <a:lnTo>
                  <a:pt x="202660" y="298578"/>
                </a:lnTo>
                <a:lnTo>
                  <a:pt x="153987" y="306387"/>
                </a:lnTo>
                <a:close/>
              </a:path>
            </a:pathLst>
          </a:custGeom>
          <a:solidFill>
            <a:srgbClr val="FBDD64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433536" y="5137150"/>
            <a:ext cx="1490133" cy="1115060"/>
          </a:xfrm>
          <a:custGeom>
            <a:avLst/>
            <a:gdLst/>
            <a:ahLst/>
            <a:cxnLst/>
            <a:rect l="l" t="t" r="r" b="b"/>
            <a:pathLst>
              <a:path w="558800" h="557530">
                <a:moveTo>
                  <a:pt x="279336" y="557212"/>
                </a:moveTo>
                <a:lnTo>
                  <a:pt x="234017" y="553565"/>
                </a:lnTo>
                <a:lnTo>
                  <a:pt x="191026" y="543005"/>
                </a:lnTo>
                <a:lnTo>
                  <a:pt x="150939" y="526104"/>
                </a:lnTo>
                <a:lnTo>
                  <a:pt x="114332" y="503434"/>
                </a:lnTo>
                <a:lnTo>
                  <a:pt x="81780" y="475565"/>
                </a:lnTo>
                <a:lnTo>
                  <a:pt x="53859" y="443070"/>
                </a:lnTo>
                <a:lnTo>
                  <a:pt x="31145" y="406520"/>
                </a:lnTo>
                <a:lnTo>
                  <a:pt x="14213" y="366487"/>
                </a:lnTo>
                <a:lnTo>
                  <a:pt x="3639" y="323542"/>
                </a:lnTo>
                <a:lnTo>
                  <a:pt x="0" y="278256"/>
                </a:lnTo>
                <a:lnTo>
                  <a:pt x="3639" y="233161"/>
                </a:lnTo>
                <a:lnTo>
                  <a:pt x="14213" y="190367"/>
                </a:lnTo>
                <a:lnTo>
                  <a:pt x="31145" y="150452"/>
                </a:lnTo>
                <a:lnTo>
                  <a:pt x="53859" y="113990"/>
                </a:lnTo>
                <a:lnTo>
                  <a:pt x="81780" y="81559"/>
                </a:lnTo>
                <a:lnTo>
                  <a:pt x="114332" y="53733"/>
                </a:lnTo>
                <a:lnTo>
                  <a:pt x="150939" y="31088"/>
                </a:lnTo>
                <a:lnTo>
                  <a:pt x="191026" y="14201"/>
                </a:lnTo>
                <a:lnTo>
                  <a:pt x="234017" y="3646"/>
                </a:lnTo>
                <a:lnTo>
                  <a:pt x="279336" y="0"/>
                </a:lnTo>
                <a:lnTo>
                  <a:pt x="324655" y="3646"/>
                </a:lnTo>
                <a:lnTo>
                  <a:pt x="367647" y="14203"/>
                </a:lnTo>
                <a:lnTo>
                  <a:pt x="407735" y="31098"/>
                </a:lnTo>
                <a:lnTo>
                  <a:pt x="444345" y="53756"/>
                </a:lnTo>
                <a:lnTo>
                  <a:pt x="476900" y="81603"/>
                </a:lnTo>
                <a:lnTo>
                  <a:pt x="504827" y="114067"/>
                </a:lnTo>
                <a:lnTo>
                  <a:pt x="527549" y="150574"/>
                </a:lnTo>
                <a:lnTo>
                  <a:pt x="544492" y="190549"/>
                </a:lnTo>
                <a:lnTo>
                  <a:pt x="555079" y="233420"/>
                </a:lnTo>
                <a:lnTo>
                  <a:pt x="558736" y="278612"/>
                </a:lnTo>
                <a:lnTo>
                  <a:pt x="555079" y="323801"/>
                </a:lnTo>
                <a:lnTo>
                  <a:pt x="544492" y="366669"/>
                </a:lnTo>
                <a:lnTo>
                  <a:pt x="527549" y="406642"/>
                </a:lnTo>
                <a:lnTo>
                  <a:pt x="504827" y="443147"/>
                </a:lnTo>
                <a:lnTo>
                  <a:pt x="476900" y="475610"/>
                </a:lnTo>
                <a:lnTo>
                  <a:pt x="444345" y="503457"/>
                </a:lnTo>
                <a:lnTo>
                  <a:pt x="407735" y="526114"/>
                </a:lnTo>
                <a:lnTo>
                  <a:pt x="367647" y="543008"/>
                </a:lnTo>
                <a:lnTo>
                  <a:pt x="324655" y="553565"/>
                </a:lnTo>
                <a:lnTo>
                  <a:pt x="279336" y="557212"/>
                </a:lnTo>
                <a:close/>
              </a:path>
            </a:pathLst>
          </a:custGeom>
          <a:solidFill>
            <a:srgbClr val="CCFFCC">
              <a:alpha val="61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559868" y="4892674"/>
            <a:ext cx="1200573" cy="899160"/>
          </a:xfrm>
          <a:custGeom>
            <a:avLst/>
            <a:gdLst/>
            <a:ahLst/>
            <a:cxnLst/>
            <a:rect l="l" t="t" r="r" b="b"/>
            <a:pathLst>
              <a:path w="450215" h="449580">
                <a:moveTo>
                  <a:pt x="224637" y="449262"/>
                </a:moveTo>
                <a:lnTo>
                  <a:pt x="179364" y="444698"/>
                </a:lnTo>
                <a:lnTo>
                  <a:pt x="137197" y="431609"/>
                </a:lnTo>
                <a:lnTo>
                  <a:pt x="99039" y="410899"/>
                </a:lnTo>
                <a:lnTo>
                  <a:pt x="65793" y="383470"/>
                </a:lnTo>
                <a:lnTo>
                  <a:pt x="38363" y="350226"/>
                </a:lnTo>
                <a:lnTo>
                  <a:pt x="17652" y="312070"/>
                </a:lnTo>
                <a:lnTo>
                  <a:pt x="4563" y="269906"/>
                </a:lnTo>
                <a:lnTo>
                  <a:pt x="0" y="224637"/>
                </a:lnTo>
                <a:lnTo>
                  <a:pt x="4563" y="179364"/>
                </a:lnTo>
                <a:lnTo>
                  <a:pt x="17652" y="137197"/>
                </a:lnTo>
                <a:lnTo>
                  <a:pt x="38363" y="99039"/>
                </a:lnTo>
                <a:lnTo>
                  <a:pt x="65793" y="65793"/>
                </a:lnTo>
                <a:lnTo>
                  <a:pt x="99039" y="38363"/>
                </a:lnTo>
                <a:lnTo>
                  <a:pt x="137197" y="17652"/>
                </a:lnTo>
                <a:lnTo>
                  <a:pt x="179364" y="4563"/>
                </a:lnTo>
                <a:lnTo>
                  <a:pt x="224637" y="0"/>
                </a:lnTo>
                <a:lnTo>
                  <a:pt x="269907" y="4564"/>
                </a:lnTo>
                <a:lnTo>
                  <a:pt x="312079" y="17662"/>
                </a:lnTo>
                <a:lnTo>
                  <a:pt x="350256" y="38395"/>
                </a:lnTo>
                <a:lnTo>
                  <a:pt x="383541" y="65868"/>
                </a:lnTo>
                <a:lnTo>
                  <a:pt x="411038" y="99185"/>
                </a:lnTo>
                <a:lnTo>
                  <a:pt x="431850" y="137449"/>
                </a:lnTo>
                <a:lnTo>
                  <a:pt x="445081" y="179764"/>
                </a:lnTo>
                <a:lnTo>
                  <a:pt x="449833" y="225234"/>
                </a:lnTo>
                <a:lnTo>
                  <a:pt x="445081" y="270306"/>
                </a:lnTo>
                <a:lnTo>
                  <a:pt x="431850" y="312322"/>
                </a:lnTo>
                <a:lnTo>
                  <a:pt x="411038" y="350371"/>
                </a:lnTo>
                <a:lnTo>
                  <a:pt x="383541" y="383544"/>
                </a:lnTo>
                <a:lnTo>
                  <a:pt x="350256" y="410930"/>
                </a:lnTo>
                <a:lnTo>
                  <a:pt x="312079" y="431619"/>
                </a:lnTo>
                <a:lnTo>
                  <a:pt x="269907" y="444699"/>
                </a:lnTo>
                <a:lnTo>
                  <a:pt x="224637" y="449262"/>
                </a:lnTo>
                <a:close/>
              </a:path>
            </a:pathLst>
          </a:custGeom>
          <a:solidFill>
            <a:srgbClr val="87D0D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4208" y="612649"/>
            <a:ext cx="22717760" cy="39928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730499" y="11763374"/>
            <a:ext cx="18836640" cy="1784859"/>
          </a:xfrm>
          <a:prstGeom prst="rect">
            <a:avLst/>
          </a:prstGeom>
        </p:spPr>
        <p:txBody>
          <a:bodyPr vert="horz" wrap="square" lIns="0" tIns="30237" rIns="0" bIns="0" rtlCol="0">
            <a:spAutoFit/>
          </a:bodyPr>
          <a:lstStyle/>
          <a:p>
            <a:pPr marL="4766931" marR="12095" indent="-4736693">
              <a:spcBef>
                <a:spcPts val="238"/>
              </a:spcBef>
            </a:pPr>
            <a:r>
              <a:rPr sz="5700" spc="24" dirty="0">
                <a:solidFill>
                  <a:srgbClr val="FF0000"/>
                </a:solidFill>
                <a:latin typeface="Droid Sans Fallback"/>
                <a:cs typeface="Droid Sans Fallback"/>
              </a:rPr>
              <a:t>尚德官方公共课教材均配有全套视频解析与精选习</a:t>
            </a:r>
            <a:r>
              <a:rPr sz="5700" dirty="0">
                <a:solidFill>
                  <a:srgbClr val="FF0000"/>
                </a:solidFill>
                <a:latin typeface="Droid Sans Fallback"/>
                <a:cs typeface="Droid Sans Fallback"/>
              </a:rPr>
              <a:t>题 </a:t>
            </a:r>
            <a:r>
              <a:rPr sz="5700" spc="24" dirty="0">
                <a:solidFill>
                  <a:srgbClr val="FF0000"/>
                </a:solidFill>
                <a:latin typeface="Droid Sans Fallback"/>
                <a:cs typeface="Droid Sans Fallback"/>
              </a:rPr>
              <a:t>以及名师直播讲解课</a:t>
            </a:r>
            <a:r>
              <a:rPr sz="5700" dirty="0">
                <a:solidFill>
                  <a:srgbClr val="FF0000"/>
                </a:solidFill>
                <a:latin typeface="Droid Sans Fallback"/>
                <a:cs typeface="Droid Sans Fallback"/>
              </a:rPr>
              <a:t>程</a:t>
            </a:r>
            <a:endParaRPr sz="5700">
              <a:latin typeface="Droid Sans Fallback"/>
              <a:cs typeface="Droid Sans Fallback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3152" y="5135878"/>
            <a:ext cx="5949696" cy="62057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84800" y="5279134"/>
            <a:ext cx="5888736" cy="58186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49154" y="5300470"/>
            <a:ext cx="5925309" cy="58826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560544" y="5135878"/>
            <a:ext cx="5441696" cy="6595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19470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/>
              <a:t>第</a:t>
            </a:r>
            <a:r>
              <a:rPr lang="zh-CN" altLang="en-US" dirty="0"/>
              <a:t>二</a:t>
            </a:r>
            <a:r>
              <a:rPr dirty="0"/>
              <a:t>节 马克思主义</a:t>
            </a:r>
            <a:r>
              <a:rPr lang="zh-CN" altLang="en-US" dirty="0"/>
              <a:t>科学性和革命性的统一</a:t>
            </a:r>
            <a:endParaRPr dirty="0"/>
          </a:p>
        </p:txBody>
      </p:sp>
      <p:sp>
        <p:nvSpPr>
          <p:cNvPr id="3" name="科学性"/>
          <p:cNvSpPr/>
          <p:nvPr/>
        </p:nvSpPr>
        <p:spPr>
          <a:xfrm>
            <a:off x="3041650" y="3524001"/>
            <a:ext cx="4472087" cy="2713236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科学性</a:t>
            </a:r>
          </a:p>
        </p:txBody>
      </p:sp>
      <p:sp>
        <p:nvSpPr>
          <p:cNvPr id="4" name="科学性"/>
          <p:cNvSpPr/>
          <p:nvPr/>
        </p:nvSpPr>
        <p:spPr>
          <a:xfrm>
            <a:off x="3041650" y="8478786"/>
            <a:ext cx="4472087" cy="2713236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dirty="0"/>
              <a:t>革命</a:t>
            </a:r>
            <a:r>
              <a:rPr dirty="0"/>
              <a:t>性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572749" y="3213576"/>
            <a:ext cx="13230225" cy="84125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1.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揭示自然界和人类社会发展的客观规律</a:t>
            </a:r>
            <a:endParaRPr lang="en-US" altLang="zh-CN" sz="5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2.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不但揭示了规律，而且还接受了实践的检验，随着实践不断发展</a:t>
            </a:r>
            <a:endParaRPr lang="en-US" altLang="zh-CN" sz="5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3.</a:t>
            </a:r>
            <a:r>
              <a:rPr kumimoji="0" lang="zh-CN" altLang="en-US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彻底的批判精神</a:t>
            </a:r>
            <a:endParaRPr kumimoji="0" lang="en-US" altLang="zh-CN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鲜明的政治立场</a:t>
            </a: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  <p:sp>
        <p:nvSpPr>
          <p:cNvPr id="7" name="第一节 马克思主义的产生和发展">
            <a:extLst>
              <a:ext uri="{FF2B5EF4-FFF2-40B4-BE49-F238E27FC236}">
                <a16:creationId xmlns:a16="http://schemas.microsoft.com/office/drawing/2014/main" id="{9A3EA1BD-E929-480C-B91C-D8738E81B7D6}"/>
              </a:ext>
            </a:extLst>
          </p:cNvPr>
          <p:cNvSpPr txBox="1"/>
          <p:nvPr/>
        </p:nvSpPr>
        <p:spPr>
          <a:xfrm>
            <a:off x="2359590" y="119374"/>
            <a:ext cx="6489700" cy="7169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0.2.2</a:t>
            </a:r>
            <a:r>
              <a:rPr sz="40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马克思主义</a:t>
            </a:r>
            <a:r>
              <a:rPr lang="zh-CN" sz="40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zh-CN" altLang="en-US" sz="40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理论特征</a:t>
            </a:r>
            <a:endParaRPr sz="400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dvAuto="0"/>
      <p:bldP spid="4" grpId="0" animBg="1" advAuto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/>
              <a:t>第</a:t>
            </a:r>
            <a:r>
              <a:rPr lang="zh-CN" altLang="en-US" dirty="0"/>
              <a:t>二</a:t>
            </a:r>
            <a:r>
              <a:rPr dirty="0"/>
              <a:t>节 马克思主义</a:t>
            </a:r>
            <a:r>
              <a:rPr lang="zh-CN" altLang="en-US" dirty="0"/>
              <a:t>科学性和革命性的统一</a:t>
            </a:r>
            <a:endParaRPr dirty="0"/>
          </a:p>
        </p:txBody>
      </p:sp>
      <p:sp>
        <p:nvSpPr>
          <p:cNvPr id="3" name="科学性"/>
          <p:cNvSpPr/>
          <p:nvPr/>
        </p:nvSpPr>
        <p:spPr>
          <a:xfrm>
            <a:off x="3041650" y="3524001"/>
            <a:ext cx="4472087" cy="2713236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科学性</a:t>
            </a:r>
          </a:p>
        </p:txBody>
      </p:sp>
      <p:sp>
        <p:nvSpPr>
          <p:cNvPr id="4" name="科学性"/>
          <p:cNvSpPr/>
          <p:nvPr/>
        </p:nvSpPr>
        <p:spPr>
          <a:xfrm>
            <a:off x="3041650" y="8478786"/>
            <a:ext cx="4472087" cy="2713236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dirty="0"/>
              <a:t>革命</a:t>
            </a:r>
            <a:r>
              <a:rPr dirty="0"/>
              <a:t>性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572749" y="3213576"/>
            <a:ext cx="13230225" cy="84125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1.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揭示自然界和人类社会发展的客观规律</a:t>
            </a:r>
            <a:endParaRPr lang="en-US" altLang="zh-CN" sz="5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2.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不但揭示了规律，而且还接受了实践的检验，随着实践不断发展</a:t>
            </a:r>
            <a:endParaRPr lang="en-US" altLang="zh-CN" sz="5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3.</a:t>
            </a:r>
            <a:r>
              <a:rPr kumimoji="0" lang="zh-CN" altLang="en-US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彻底的批判精神</a:t>
            </a:r>
            <a:endParaRPr kumimoji="0" lang="en-US" altLang="zh-CN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鲜明的政治立场</a:t>
            </a: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  <p:cxnSp>
        <p:nvCxnSpPr>
          <p:cNvPr id="7" name="直线箭头连接符 6"/>
          <p:cNvCxnSpPr>
            <a:stCxn id="3" idx="6"/>
          </p:cNvCxnSpPr>
          <p:nvPr/>
        </p:nvCxnSpPr>
        <p:spPr>
          <a:xfrm flipV="1">
            <a:off x="7513737" y="4314825"/>
            <a:ext cx="3059012" cy="565794"/>
          </a:xfrm>
          <a:prstGeom prst="straightConnector1">
            <a:avLst/>
          </a:prstGeom>
          <a:noFill/>
          <a:ln w="7620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第一节 马克思主义的产生和发展">
            <a:extLst>
              <a:ext uri="{FF2B5EF4-FFF2-40B4-BE49-F238E27FC236}">
                <a16:creationId xmlns:a16="http://schemas.microsoft.com/office/drawing/2014/main" id="{73218B85-FE58-42F2-96BA-E72E20C2B199}"/>
              </a:ext>
            </a:extLst>
          </p:cNvPr>
          <p:cNvSpPr txBox="1"/>
          <p:nvPr/>
        </p:nvSpPr>
        <p:spPr>
          <a:xfrm>
            <a:off x="2359590" y="119374"/>
            <a:ext cx="6489700" cy="7169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0.2.2</a:t>
            </a:r>
            <a:r>
              <a:rPr sz="40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马克思主义</a:t>
            </a:r>
            <a:r>
              <a:rPr lang="zh-CN" sz="40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zh-CN" altLang="en-US" sz="40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理论特征</a:t>
            </a:r>
            <a:endParaRPr sz="400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dvAuto="0"/>
      <p:bldP spid="4" grpId="0" animBg="1" advAuto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/>
              <a:t>第</a:t>
            </a:r>
            <a:r>
              <a:rPr lang="zh-CN" altLang="en-US" dirty="0"/>
              <a:t>二</a:t>
            </a:r>
            <a:r>
              <a:rPr dirty="0"/>
              <a:t>节 马克思主义</a:t>
            </a:r>
            <a:r>
              <a:rPr lang="zh-CN" altLang="en-US" dirty="0"/>
              <a:t>科学性和革命性的统一</a:t>
            </a:r>
            <a:endParaRPr dirty="0"/>
          </a:p>
        </p:txBody>
      </p:sp>
      <p:sp>
        <p:nvSpPr>
          <p:cNvPr id="3" name="科学性"/>
          <p:cNvSpPr/>
          <p:nvPr/>
        </p:nvSpPr>
        <p:spPr>
          <a:xfrm>
            <a:off x="3041650" y="3524001"/>
            <a:ext cx="4472087" cy="2713236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科学性</a:t>
            </a:r>
          </a:p>
        </p:txBody>
      </p:sp>
      <p:sp>
        <p:nvSpPr>
          <p:cNvPr id="4" name="科学性"/>
          <p:cNvSpPr/>
          <p:nvPr/>
        </p:nvSpPr>
        <p:spPr>
          <a:xfrm>
            <a:off x="3041650" y="8478786"/>
            <a:ext cx="4472087" cy="2713236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dirty="0"/>
              <a:t>革命</a:t>
            </a:r>
            <a:r>
              <a:rPr dirty="0"/>
              <a:t>性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572749" y="3213576"/>
            <a:ext cx="13230225" cy="84125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1.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揭示自然界和人类社会发展的客观规律</a:t>
            </a:r>
            <a:endParaRPr lang="en-US" altLang="zh-CN" sz="5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2.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不但揭示了规律，而且还接受了实践的检验，随着实践不断发展</a:t>
            </a:r>
            <a:endParaRPr lang="en-US" altLang="zh-CN" sz="5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3.</a:t>
            </a:r>
            <a:r>
              <a:rPr kumimoji="0" lang="zh-CN" altLang="en-US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彻底的批判精神</a:t>
            </a:r>
            <a:endParaRPr kumimoji="0" lang="en-US" altLang="zh-CN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鲜明的政治立场</a:t>
            </a: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  <p:cxnSp>
        <p:nvCxnSpPr>
          <p:cNvPr id="7" name="直线箭头连接符 6"/>
          <p:cNvCxnSpPr>
            <a:stCxn id="3" idx="6"/>
          </p:cNvCxnSpPr>
          <p:nvPr/>
        </p:nvCxnSpPr>
        <p:spPr>
          <a:xfrm flipV="1">
            <a:off x="7513737" y="4314825"/>
            <a:ext cx="3059012" cy="565794"/>
          </a:xfrm>
          <a:prstGeom prst="straightConnector1">
            <a:avLst/>
          </a:prstGeom>
          <a:noFill/>
          <a:ln w="7620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直线箭头连接符 7"/>
          <p:cNvCxnSpPr>
            <a:stCxn id="3" idx="6"/>
          </p:cNvCxnSpPr>
          <p:nvPr/>
        </p:nvCxnSpPr>
        <p:spPr>
          <a:xfrm>
            <a:off x="7513737" y="4880619"/>
            <a:ext cx="3059012" cy="1091556"/>
          </a:xfrm>
          <a:prstGeom prst="straightConnector1">
            <a:avLst/>
          </a:prstGeom>
          <a:noFill/>
          <a:ln w="7620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第一节 马克思主义的产生和发展">
            <a:extLst>
              <a:ext uri="{FF2B5EF4-FFF2-40B4-BE49-F238E27FC236}">
                <a16:creationId xmlns:a16="http://schemas.microsoft.com/office/drawing/2014/main" id="{4CAFFE0C-C6DC-49A4-95A2-04A355D6EF07}"/>
              </a:ext>
            </a:extLst>
          </p:cNvPr>
          <p:cNvSpPr txBox="1"/>
          <p:nvPr/>
        </p:nvSpPr>
        <p:spPr>
          <a:xfrm>
            <a:off x="2359590" y="119374"/>
            <a:ext cx="6489700" cy="7169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0.2.2</a:t>
            </a:r>
            <a:r>
              <a:rPr sz="40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马克思主义</a:t>
            </a:r>
            <a:r>
              <a:rPr lang="zh-CN" sz="40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zh-CN" altLang="en-US" sz="40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理论特征</a:t>
            </a:r>
            <a:endParaRPr sz="400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dvAuto="0"/>
      <p:bldP spid="4" grpId="0" animBg="1" advAuto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/>
              <a:t>第</a:t>
            </a:r>
            <a:r>
              <a:rPr lang="zh-CN" altLang="en-US" dirty="0"/>
              <a:t>二</a:t>
            </a:r>
            <a:r>
              <a:rPr dirty="0"/>
              <a:t>节 马克思主义</a:t>
            </a:r>
            <a:r>
              <a:rPr lang="zh-CN" altLang="en-US" dirty="0"/>
              <a:t>科学性和革命性的统一</a:t>
            </a:r>
            <a:endParaRPr dirty="0"/>
          </a:p>
        </p:txBody>
      </p:sp>
      <p:sp>
        <p:nvSpPr>
          <p:cNvPr id="3" name="科学性"/>
          <p:cNvSpPr/>
          <p:nvPr/>
        </p:nvSpPr>
        <p:spPr>
          <a:xfrm>
            <a:off x="3041650" y="3524001"/>
            <a:ext cx="4472087" cy="2713236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科学性</a:t>
            </a:r>
          </a:p>
        </p:txBody>
      </p:sp>
      <p:sp>
        <p:nvSpPr>
          <p:cNvPr id="4" name="科学性"/>
          <p:cNvSpPr/>
          <p:nvPr/>
        </p:nvSpPr>
        <p:spPr>
          <a:xfrm>
            <a:off x="3041650" y="8478786"/>
            <a:ext cx="4472087" cy="2713236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dirty="0"/>
              <a:t>革命</a:t>
            </a:r>
            <a:r>
              <a:rPr dirty="0"/>
              <a:t>性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572749" y="3213576"/>
            <a:ext cx="13230225" cy="84125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1.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揭示自然界和人类社会发展的客观规律</a:t>
            </a:r>
            <a:endParaRPr lang="en-US" altLang="zh-CN" sz="5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2.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不但揭示了规律，而且还接受了实践的检验，随着实践不断发展</a:t>
            </a:r>
            <a:endParaRPr lang="en-US" altLang="zh-CN" sz="5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3.</a:t>
            </a:r>
            <a:r>
              <a:rPr kumimoji="0" lang="zh-CN" altLang="en-US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彻底的批判精神</a:t>
            </a:r>
            <a:endParaRPr kumimoji="0" lang="en-US" altLang="zh-CN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鲜明的政治立场</a:t>
            </a: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  <p:cxnSp>
        <p:nvCxnSpPr>
          <p:cNvPr id="7" name="直线箭头连接符 6"/>
          <p:cNvCxnSpPr>
            <a:stCxn id="3" idx="6"/>
          </p:cNvCxnSpPr>
          <p:nvPr/>
        </p:nvCxnSpPr>
        <p:spPr>
          <a:xfrm flipV="1">
            <a:off x="7513737" y="4314825"/>
            <a:ext cx="3059012" cy="565794"/>
          </a:xfrm>
          <a:prstGeom prst="straightConnector1">
            <a:avLst/>
          </a:prstGeom>
          <a:noFill/>
          <a:ln w="7620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直线箭头连接符 7"/>
          <p:cNvCxnSpPr>
            <a:stCxn id="3" idx="6"/>
          </p:cNvCxnSpPr>
          <p:nvPr/>
        </p:nvCxnSpPr>
        <p:spPr>
          <a:xfrm>
            <a:off x="7513737" y="4880619"/>
            <a:ext cx="3059012" cy="1091556"/>
          </a:xfrm>
          <a:prstGeom prst="straightConnector1">
            <a:avLst/>
          </a:prstGeom>
          <a:noFill/>
          <a:ln w="7620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直线箭头连接符 8"/>
          <p:cNvCxnSpPr/>
          <p:nvPr/>
        </p:nvCxnSpPr>
        <p:spPr>
          <a:xfrm flipV="1">
            <a:off x="7513737" y="9229725"/>
            <a:ext cx="3059012" cy="742848"/>
          </a:xfrm>
          <a:prstGeom prst="straightConnector1">
            <a:avLst/>
          </a:prstGeom>
          <a:noFill/>
          <a:ln w="7620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第一节 马克思主义的产生和发展">
            <a:extLst>
              <a:ext uri="{FF2B5EF4-FFF2-40B4-BE49-F238E27FC236}">
                <a16:creationId xmlns:a16="http://schemas.microsoft.com/office/drawing/2014/main" id="{33A52C20-EE97-412A-A30D-B551D502E663}"/>
              </a:ext>
            </a:extLst>
          </p:cNvPr>
          <p:cNvSpPr txBox="1"/>
          <p:nvPr/>
        </p:nvSpPr>
        <p:spPr>
          <a:xfrm>
            <a:off x="2359590" y="119374"/>
            <a:ext cx="6489700" cy="7169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0.2.2</a:t>
            </a:r>
            <a:r>
              <a:rPr sz="40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马克思主义</a:t>
            </a:r>
            <a:r>
              <a:rPr lang="zh-CN" sz="40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zh-CN" altLang="en-US" sz="40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理论特征</a:t>
            </a:r>
            <a:endParaRPr sz="400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dvAuto="0"/>
      <p:bldP spid="4" grpId="0" animBg="1" advAuto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/>
              <a:t>第</a:t>
            </a:r>
            <a:r>
              <a:rPr lang="zh-CN" altLang="en-US" dirty="0"/>
              <a:t>二</a:t>
            </a:r>
            <a:r>
              <a:rPr dirty="0"/>
              <a:t>节 马克思主义</a:t>
            </a:r>
            <a:r>
              <a:rPr lang="zh-CN" altLang="en-US" dirty="0"/>
              <a:t>科学性和革命性的统一</a:t>
            </a:r>
            <a:endParaRPr dirty="0"/>
          </a:p>
        </p:txBody>
      </p:sp>
      <p:sp>
        <p:nvSpPr>
          <p:cNvPr id="3" name="科学性"/>
          <p:cNvSpPr/>
          <p:nvPr/>
        </p:nvSpPr>
        <p:spPr>
          <a:xfrm>
            <a:off x="3041650" y="3524001"/>
            <a:ext cx="4472087" cy="2713236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科学性</a:t>
            </a:r>
          </a:p>
        </p:txBody>
      </p:sp>
      <p:sp>
        <p:nvSpPr>
          <p:cNvPr id="4" name="科学性"/>
          <p:cNvSpPr/>
          <p:nvPr/>
        </p:nvSpPr>
        <p:spPr>
          <a:xfrm>
            <a:off x="3041650" y="8478786"/>
            <a:ext cx="4472087" cy="2713236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dirty="0"/>
              <a:t>革命</a:t>
            </a:r>
            <a:r>
              <a:rPr dirty="0"/>
              <a:t>性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572749" y="3213576"/>
            <a:ext cx="13230225" cy="84125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1.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揭示自然界和人类社会发展的客观规律</a:t>
            </a:r>
            <a:endParaRPr lang="en-US" altLang="zh-CN" sz="5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2.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不但揭示了规律，而且还接受了实践的检验，随着实践不断发展</a:t>
            </a:r>
            <a:endParaRPr lang="en-US" altLang="zh-CN" sz="5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3.</a:t>
            </a:r>
            <a:r>
              <a:rPr kumimoji="0" lang="zh-CN" altLang="en-US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彻底的批判精神</a:t>
            </a:r>
            <a:endParaRPr kumimoji="0" lang="en-US" altLang="zh-CN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鲜明的政治立场</a:t>
            </a: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  <p:cxnSp>
        <p:nvCxnSpPr>
          <p:cNvPr id="7" name="直线箭头连接符 6"/>
          <p:cNvCxnSpPr>
            <a:stCxn id="3" idx="6"/>
          </p:cNvCxnSpPr>
          <p:nvPr/>
        </p:nvCxnSpPr>
        <p:spPr>
          <a:xfrm flipV="1">
            <a:off x="7513737" y="4314825"/>
            <a:ext cx="3059012" cy="565794"/>
          </a:xfrm>
          <a:prstGeom prst="straightConnector1">
            <a:avLst/>
          </a:prstGeom>
          <a:noFill/>
          <a:ln w="7620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直线箭头连接符 7"/>
          <p:cNvCxnSpPr>
            <a:stCxn id="3" idx="6"/>
          </p:cNvCxnSpPr>
          <p:nvPr/>
        </p:nvCxnSpPr>
        <p:spPr>
          <a:xfrm>
            <a:off x="7513737" y="4880619"/>
            <a:ext cx="3059012" cy="1091556"/>
          </a:xfrm>
          <a:prstGeom prst="straightConnector1">
            <a:avLst/>
          </a:prstGeom>
          <a:noFill/>
          <a:ln w="7620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直线箭头连接符 8"/>
          <p:cNvCxnSpPr/>
          <p:nvPr/>
        </p:nvCxnSpPr>
        <p:spPr>
          <a:xfrm flipV="1">
            <a:off x="7513737" y="9229725"/>
            <a:ext cx="3059012" cy="742848"/>
          </a:xfrm>
          <a:prstGeom prst="straightConnector1">
            <a:avLst/>
          </a:prstGeom>
          <a:noFill/>
          <a:ln w="7620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直线箭头连接符 9"/>
          <p:cNvCxnSpPr/>
          <p:nvPr/>
        </p:nvCxnSpPr>
        <p:spPr>
          <a:xfrm>
            <a:off x="7513737" y="9972573"/>
            <a:ext cx="3059012" cy="914502"/>
          </a:xfrm>
          <a:prstGeom prst="straightConnector1">
            <a:avLst/>
          </a:prstGeom>
          <a:noFill/>
          <a:ln w="7620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第一节 马克思主义的产生和发展">
            <a:extLst>
              <a:ext uri="{FF2B5EF4-FFF2-40B4-BE49-F238E27FC236}">
                <a16:creationId xmlns:a16="http://schemas.microsoft.com/office/drawing/2014/main" id="{0A7DBD75-614D-4C17-9B20-911F6B8E5420}"/>
              </a:ext>
            </a:extLst>
          </p:cNvPr>
          <p:cNvSpPr txBox="1"/>
          <p:nvPr/>
        </p:nvSpPr>
        <p:spPr>
          <a:xfrm>
            <a:off x="2359590" y="119374"/>
            <a:ext cx="6489700" cy="7169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0.2.2</a:t>
            </a:r>
            <a:r>
              <a:rPr sz="40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马克思主义</a:t>
            </a:r>
            <a:r>
              <a:rPr lang="zh-CN" sz="40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zh-CN" altLang="en-US" sz="40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理论特征</a:t>
            </a:r>
            <a:endParaRPr sz="400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dvAuto="0"/>
      <p:bldP spid="4" grpId="0" animBg="1" advAuto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67049" y="3886022"/>
            <a:ext cx="17706975" cy="6324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4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马克思主义的革命性与科学性统一的基础是（  ）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</a:t>
            </a:r>
            <a:r>
              <a:rPr lang="zh-CN" altLang="en-US" sz="54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逻辑性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</a:t>
            </a:r>
            <a:r>
              <a:rPr lang="zh-CN" altLang="en-US" sz="54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理论性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</a:t>
            </a:r>
            <a:r>
              <a:rPr lang="zh-CN" altLang="en-US" sz="54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战斗性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D.</a:t>
            </a:r>
            <a:r>
              <a:rPr lang="zh-CN" altLang="en-US" sz="54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实践性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67049" y="3886022"/>
            <a:ext cx="17706975" cy="6324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4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马克思主义的革命性与科学性统一的基础是（</a:t>
            </a:r>
            <a:r>
              <a:rPr lang="zh-CN" altLang="en-US" sz="5400" b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5400" b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zh-CN" altLang="en-US" sz="5400" b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 </a:t>
            </a:r>
            <a:r>
              <a:rPr lang="zh-CN" altLang="en-US" sz="54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</a:t>
            </a:r>
            <a:r>
              <a:rPr lang="zh-CN" altLang="en-US" sz="54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逻辑性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</a:t>
            </a:r>
            <a:r>
              <a:rPr lang="zh-CN" altLang="en-US" sz="54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理论性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</a:t>
            </a:r>
            <a:r>
              <a:rPr lang="zh-CN" altLang="en-US" sz="54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战斗性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D.</a:t>
            </a:r>
            <a:r>
              <a:rPr lang="zh-CN" altLang="en-US" sz="54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实践性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67049" y="3886022"/>
            <a:ext cx="17706975" cy="6324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马克思主义的革命性，集中表现为它的彻底的（ ）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政治立场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革命斗争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工人运动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D.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批判精神 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67049" y="3886022"/>
            <a:ext cx="17706975" cy="6324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马克思主义的革命性，集中表现为它的彻底的（</a:t>
            </a:r>
            <a:r>
              <a:rPr lang="en-US" altLang="zh-CN" sz="5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zh-CN" altLang="en-US" sz="5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政治立场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革命斗争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工人运动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D.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批判精神 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理论特征：以（实践）为基础的（科学性）和（革命性）的统一（选择题）"/>
          <p:cNvSpPr txBox="1"/>
          <p:nvPr/>
        </p:nvSpPr>
        <p:spPr>
          <a:xfrm>
            <a:off x="406755" y="6038311"/>
            <a:ext cx="24739245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>
              <a:defRPr sz="5000"/>
            </a:pPr>
            <a:r>
              <a:rPr sz="6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理论特征</a:t>
            </a:r>
            <a:r>
              <a:rPr lang="en-US" altLang="zh-CN" sz="6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sz="6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</a:t>
            </a:r>
            <a:r>
              <a:rPr sz="6000" b="0"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（）</a:t>
            </a:r>
            <a:r>
              <a:rPr sz="6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为基础的</a:t>
            </a:r>
            <a:r>
              <a:rPr sz="6000" b="0"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（）</a:t>
            </a:r>
            <a:r>
              <a:rPr sz="6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sz="6000" b="0"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（）</a:t>
            </a:r>
            <a:r>
              <a:rPr sz="6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的统一</a:t>
            </a:r>
            <a:r>
              <a:rPr sz="6000" b="0"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</p:txBody>
      </p:sp>
      <p:grpSp>
        <p:nvGrpSpPr>
          <p:cNvPr id="7" name="组 6"/>
          <p:cNvGrpSpPr/>
          <p:nvPr/>
        </p:nvGrpSpPr>
        <p:grpSpPr>
          <a:xfrm>
            <a:off x="16480971" y="0"/>
            <a:ext cx="7903029" cy="3995679"/>
            <a:chOff x="8733631" y="4729350"/>
            <a:chExt cx="6110357" cy="4022168"/>
          </a:xfrm>
        </p:grpSpPr>
        <p:sp>
          <p:nvSpPr>
            <p:cNvPr id="8" name="任意形状 7"/>
            <p:cNvSpPr/>
            <p:nvPr/>
          </p:nvSpPr>
          <p:spPr>
            <a:xfrm>
              <a:off x="11817905" y="6740434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1626519"/>
                  </a:lnTo>
                  <a:lnTo>
                    <a:pt x="504347" y="1626519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任意形状 8"/>
            <p:cNvSpPr/>
            <p:nvPr/>
          </p:nvSpPr>
          <p:spPr>
            <a:xfrm>
              <a:off x="11817905" y="6740434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542173"/>
                  </a:lnTo>
                  <a:lnTo>
                    <a:pt x="504347" y="542173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任意形状 9"/>
            <p:cNvSpPr/>
            <p:nvPr/>
          </p:nvSpPr>
          <p:spPr>
            <a:xfrm>
              <a:off x="11817905" y="6198261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542173"/>
                  </a:moveTo>
                  <a:lnTo>
                    <a:pt x="252173" y="542173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任意形状 10"/>
            <p:cNvSpPr/>
            <p:nvPr/>
          </p:nvSpPr>
          <p:spPr>
            <a:xfrm>
              <a:off x="11817905" y="5113915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626519"/>
                  </a:moveTo>
                  <a:lnTo>
                    <a:pt x="252173" y="1626519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任意形状 11"/>
            <p:cNvSpPr/>
            <p:nvPr/>
          </p:nvSpPr>
          <p:spPr>
            <a:xfrm>
              <a:off x="8733631" y="6198261"/>
              <a:ext cx="3084276" cy="926738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4400" b="0" kern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马克思主义概念</a:t>
              </a:r>
            </a:p>
          </p:txBody>
        </p:sp>
        <p:sp>
          <p:nvSpPr>
            <p:cNvPr id="13" name="任意形状 12"/>
            <p:cNvSpPr/>
            <p:nvPr/>
          </p:nvSpPr>
          <p:spPr>
            <a:xfrm>
              <a:off x="12322253" y="472935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4400" b="0" kern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科学内涵</a:t>
              </a:r>
            </a:p>
          </p:txBody>
        </p:sp>
        <p:sp>
          <p:nvSpPr>
            <p:cNvPr id="14" name="任意形状 13"/>
            <p:cNvSpPr/>
            <p:nvPr/>
          </p:nvSpPr>
          <p:spPr>
            <a:xfrm>
              <a:off x="12322253" y="5813697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4400" b="0" kern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理论特征</a:t>
              </a:r>
            </a:p>
          </p:txBody>
        </p:sp>
        <p:sp>
          <p:nvSpPr>
            <p:cNvPr id="15" name="任意形状 14"/>
            <p:cNvSpPr/>
            <p:nvPr/>
          </p:nvSpPr>
          <p:spPr>
            <a:xfrm>
              <a:off x="12322253" y="6898043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4400" b="0" kern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理论品质</a:t>
              </a:r>
            </a:p>
          </p:txBody>
        </p:sp>
        <p:sp>
          <p:nvSpPr>
            <p:cNvPr id="16" name="任意形状 15"/>
            <p:cNvSpPr/>
            <p:nvPr/>
          </p:nvSpPr>
          <p:spPr>
            <a:xfrm>
              <a:off x="12322253" y="7982389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4400" b="0" kern="12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社会理想</a:t>
              </a:r>
            </a:p>
          </p:txBody>
        </p:sp>
      </p:grpSp>
      <p:sp>
        <p:nvSpPr>
          <p:cNvPr id="17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/>
              <a:t>第</a:t>
            </a:r>
            <a:r>
              <a:rPr lang="zh-CN" altLang="en-US" dirty="0"/>
              <a:t>二</a:t>
            </a:r>
            <a:r>
              <a:rPr dirty="0"/>
              <a:t>节 马克思主义</a:t>
            </a:r>
            <a:r>
              <a:rPr lang="zh-CN" altLang="en-US" dirty="0"/>
              <a:t>科学性和革命性的统一</a:t>
            </a:r>
            <a:endParaRPr dirty="0"/>
          </a:p>
        </p:txBody>
      </p:sp>
      <p:sp>
        <p:nvSpPr>
          <p:cNvPr id="19" name="第一节 马克思主义的产生和发展">
            <a:extLst>
              <a:ext uri="{FF2B5EF4-FFF2-40B4-BE49-F238E27FC236}">
                <a16:creationId xmlns:a16="http://schemas.microsoft.com/office/drawing/2014/main" id="{7F83CF68-CFB3-424C-8832-B5EE8A594CBC}"/>
              </a:ext>
            </a:extLst>
          </p:cNvPr>
          <p:cNvSpPr txBox="1"/>
          <p:nvPr/>
        </p:nvSpPr>
        <p:spPr>
          <a:xfrm>
            <a:off x="2359590" y="119374"/>
            <a:ext cx="6489700" cy="7169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0.2.2</a:t>
            </a:r>
            <a:r>
              <a:rPr sz="40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马克思主义</a:t>
            </a:r>
            <a:r>
              <a:rPr lang="zh-CN" sz="40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zh-CN" altLang="en-US" sz="40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理论特征</a:t>
            </a:r>
            <a:endParaRPr sz="400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19871" y="461186"/>
            <a:ext cx="2162387" cy="1600200"/>
          </a:xfrm>
          <a:custGeom>
            <a:avLst/>
            <a:gdLst/>
            <a:ahLst/>
            <a:cxnLst/>
            <a:rect l="l" t="t" r="r" b="b"/>
            <a:pathLst>
              <a:path w="810895" h="800100">
                <a:moveTo>
                  <a:pt x="405485" y="799655"/>
                </a:moveTo>
                <a:lnTo>
                  <a:pt x="358272" y="796965"/>
                </a:lnTo>
                <a:lnTo>
                  <a:pt x="312653" y="789095"/>
                </a:lnTo>
                <a:lnTo>
                  <a:pt x="268933" y="776346"/>
                </a:lnTo>
                <a:lnTo>
                  <a:pt x="227412" y="759017"/>
                </a:lnTo>
                <a:lnTo>
                  <a:pt x="188395" y="737408"/>
                </a:lnTo>
                <a:lnTo>
                  <a:pt x="152184" y="711819"/>
                </a:lnTo>
                <a:lnTo>
                  <a:pt x="119084" y="682550"/>
                </a:lnTo>
                <a:lnTo>
                  <a:pt x="89465" y="649996"/>
                </a:lnTo>
                <a:lnTo>
                  <a:pt x="63504" y="614308"/>
                </a:lnTo>
                <a:lnTo>
                  <a:pt x="41560" y="575850"/>
                </a:lnTo>
                <a:lnTo>
                  <a:pt x="23935" y="534923"/>
                </a:lnTo>
                <a:lnTo>
                  <a:pt x="10931" y="491829"/>
                </a:lnTo>
                <a:lnTo>
                  <a:pt x="2852" y="446868"/>
                </a:lnTo>
                <a:lnTo>
                  <a:pt x="0" y="400342"/>
                </a:lnTo>
                <a:lnTo>
                  <a:pt x="2852" y="353610"/>
                </a:lnTo>
                <a:lnTo>
                  <a:pt x="10931" y="308474"/>
                </a:lnTo>
                <a:lnTo>
                  <a:pt x="23935" y="265230"/>
                </a:lnTo>
                <a:lnTo>
                  <a:pt x="41560" y="224179"/>
                </a:lnTo>
                <a:lnTo>
                  <a:pt x="63504" y="185620"/>
                </a:lnTo>
                <a:lnTo>
                  <a:pt x="89465" y="149850"/>
                </a:lnTo>
                <a:lnTo>
                  <a:pt x="119213" y="117106"/>
                </a:lnTo>
                <a:lnTo>
                  <a:pt x="152286" y="87837"/>
                </a:lnTo>
                <a:lnTo>
                  <a:pt x="188470" y="62248"/>
                </a:lnTo>
                <a:lnTo>
                  <a:pt x="227462" y="40638"/>
                </a:lnTo>
                <a:lnTo>
                  <a:pt x="268962" y="23309"/>
                </a:lnTo>
                <a:lnTo>
                  <a:pt x="312667" y="10559"/>
                </a:lnTo>
                <a:lnTo>
                  <a:pt x="358276" y="2689"/>
                </a:lnTo>
                <a:lnTo>
                  <a:pt x="405485" y="0"/>
                </a:lnTo>
                <a:lnTo>
                  <a:pt x="452698" y="2690"/>
                </a:lnTo>
                <a:lnTo>
                  <a:pt x="498314" y="10561"/>
                </a:lnTo>
                <a:lnTo>
                  <a:pt x="542030" y="23314"/>
                </a:lnTo>
                <a:lnTo>
                  <a:pt x="583540" y="40650"/>
                </a:lnTo>
                <a:lnTo>
                  <a:pt x="622542" y="62271"/>
                </a:lnTo>
                <a:lnTo>
                  <a:pt x="658730" y="87877"/>
                </a:lnTo>
                <a:lnTo>
                  <a:pt x="691799" y="117170"/>
                </a:lnTo>
                <a:lnTo>
                  <a:pt x="721376" y="149756"/>
                </a:lnTo>
                <a:lnTo>
                  <a:pt x="747285" y="185485"/>
                </a:lnTo>
                <a:lnTo>
                  <a:pt x="769164" y="223994"/>
                </a:lnTo>
                <a:lnTo>
                  <a:pt x="786710" y="264984"/>
                </a:lnTo>
                <a:lnTo>
                  <a:pt x="799619" y="308154"/>
                </a:lnTo>
                <a:lnTo>
                  <a:pt x="807587" y="353204"/>
                </a:lnTo>
                <a:lnTo>
                  <a:pt x="810310" y="399834"/>
                </a:lnTo>
                <a:lnTo>
                  <a:pt x="807587" y="446461"/>
                </a:lnTo>
                <a:lnTo>
                  <a:pt x="799619" y="491509"/>
                </a:lnTo>
                <a:lnTo>
                  <a:pt x="786710" y="534677"/>
                </a:lnTo>
                <a:lnTo>
                  <a:pt x="769164" y="575665"/>
                </a:lnTo>
                <a:lnTo>
                  <a:pt x="747285" y="614173"/>
                </a:lnTo>
                <a:lnTo>
                  <a:pt x="721376" y="649901"/>
                </a:lnTo>
                <a:lnTo>
                  <a:pt x="691670" y="682613"/>
                </a:lnTo>
                <a:lnTo>
                  <a:pt x="658628" y="711859"/>
                </a:lnTo>
                <a:lnTo>
                  <a:pt x="622467" y="737431"/>
                </a:lnTo>
                <a:lnTo>
                  <a:pt x="583491" y="759028"/>
                </a:lnTo>
                <a:lnTo>
                  <a:pt x="542001" y="776351"/>
                </a:lnTo>
                <a:lnTo>
                  <a:pt x="498301" y="789097"/>
                </a:lnTo>
                <a:lnTo>
                  <a:pt x="452694" y="796965"/>
                </a:lnTo>
                <a:lnTo>
                  <a:pt x="405485" y="799655"/>
                </a:lnTo>
                <a:close/>
              </a:path>
            </a:pathLst>
          </a:custGeom>
          <a:solidFill>
            <a:srgbClr val="B1DFE8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69697" y="419101"/>
            <a:ext cx="2047240" cy="1642110"/>
          </a:xfrm>
          <a:custGeom>
            <a:avLst/>
            <a:gdLst/>
            <a:ahLst/>
            <a:cxnLst/>
            <a:rect l="l" t="t" r="r" b="b"/>
            <a:pathLst>
              <a:path w="767715" h="821055">
                <a:moveTo>
                  <a:pt x="383413" y="820699"/>
                </a:moveTo>
                <a:lnTo>
                  <a:pt x="338667" y="817938"/>
                </a:lnTo>
                <a:lnTo>
                  <a:pt x="295437" y="809861"/>
                </a:lnTo>
                <a:lnTo>
                  <a:pt x="254010" y="796776"/>
                </a:lnTo>
                <a:lnTo>
                  <a:pt x="214674" y="778991"/>
                </a:lnTo>
                <a:lnTo>
                  <a:pt x="177720" y="756813"/>
                </a:lnTo>
                <a:lnTo>
                  <a:pt x="143436" y="730550"/>
                </a:lnTo>
                <a:lnTo>
                  <a:pt x="112110" y="700511"/>
                </a:lnTo>
                <a:lnTo>
                  <a:pt x="84032" y="667003"/>
                </a:lnTo>
                <a:lnTo>
                  <a:pt x="59493" y="630334"/>
                </a:lnTo>
                <a:lnTo>
                  <a:pt x="38833" y="590946"/>
                </a:lnTo>
                <a:lnTo>
                  <a:pt x="22235" y="548923"/>
                </a:lnTo>
                <a:lnTo>
                  <a:pt x="10038" y="504671"/>
                </a:lnTo>
                <a:lnTo>
                  <a:pt x="2530" y="458500"/>
                </a:lnTo>
                <a:lnTo>
                  <a:pt x="0" y="410718"/>
                </a:lnTo>
                <a:lnTo>
                  <a:pt x="2530" y="362788"/>
                </a:lnTo>
                <a:lnTo>
                  <a:pt x="10038" y="316491"/>
                </a:lnTo>
                <a:lnTo>
                  <a:pt x="22235" y="272133"/>
                </a:lnTo>
                <a:lnTo>
                  <a:pt x="38833" y="230021"/>
                </a:lnTo>
                <a:lnTo>
                  <a:pt x="59609" y="190365"/>
                </a:lnTo>
                <a:lnTo>
                  <a:pt x="84136" y="153696"/>
                </a:lnTo>
                <a:lnTo>
                  <a:pt x="112196" y="120188"/>
                </a:lnTo>
                <a:lnTo>
                  <a:pt x="143504" y="90148"/>
                </a:lnTo>
                <a:lnTo>
                  <a:pt x="177770" y="63886"/>
                </a:lnTo>
                <a:lnTo>
                  <a:pt x="214708" y="41708"/>
                </a:lnTo>
                <a:lnTo>
                  <a:pt x="254029" y="23922"/>
                </a:lnTo>
                <a:lnTo>
                  <a:pt x="295446" y="10837"/>
                </a:lnTo>
                <a:lnTo>
                  <a:pt x="338670" y="2760"/>
                </a:lnTo>
                <a:lnTo>
                  <a:pt x="383413" y="0"/>
                </a:lnTo>
                <a:lnTo>
                  <a:pt x="428158" y="2760"/>
                </a:lnTo>
                <a:lnTo>
                  <a:pt x="471390" y="10838"/>
                </a:lnTo>
                <a:lnTo>
                  <a:pt x="512819" y="23926"/>
                </a:lnTo>
                <a:lnTo>
                  <a:pt x="552159" y="41716"/>
                </a:lnTo>
                <a:lnTo>
                  <a:pt x="589120" y="63902"/>
                </a:lnTo>
                <a:lnTo>
                  <a:pt x="623414" y="90177"/>
                </a:lnTo>
                <a:lnTo>
                  <a:pt x="654753" y="120234"/>
                </a:lnTo>
                <a:lnTo>
                  <a:pt x="682848" y="153764"/>
                </a:lnTo>
                <a:lnTo>
                  <a:pt x="707409" y="190463"/>
                </a:lnTo>
                <a:lnTo>
                  <a:pt x="728094" y="229887"/>
                </a:lnTo>
                <a:lnTo>
                  <a:pt x="744724" y="271955"/>
                </a:lnTo>
                <a:lnTo>
                  <a:pt x="756959" y="316259"/>
                </a:lnTo>
                <a:lnTo>
                  <a:pt x="764511" y="362493"/>
                </a:lnTo>
                <a:lnTo>
                  <a:pt x="767092" y="410349"/>
                </a:lnTo>
                <a:lnTo>
                  <a:pt x="764511" y="458205"/>
                </a:lnTo>
                <a:lnTo>
                  <a:pt x="756959" y="504439"/>
                </a:lnTo>
                <a:lnTo>
                  <a:pt x="744724" y="548744"/>
                </a:lnTo>
                <a:lnTo>
                  <a:pt x="728094" y="590811"/>
                </a:lnTo>
                <a:lnTo>
                  <a:pt x="707292" y="630431"/>
                </a:lnTo>
                <a:lnTo>
                  <a:pt x="682744" y="667071"/>
                </a:lnTo>
                <a:lnTo>
                  <a:pt x="654667" y="700557"/>
                </a:lnTo>
                <a:lnTo>
                  <a:pt x="623346" y="730579"/>
                </a:lnTo>
                <a:lnTo>
                  <a:pt x="589070" y="756830"/>
                </a:lnTo>
                <a:lnTo>
                  <a:pt x="552126" y="778999"/>
                </a:lnTo>
                <a:lnTo>
                  <a:pt x="512800" y="796780"/>
                </a:lnTo>
                <a:lnTo>
                  <a:pt x="471381" y="809862"/>
                </a:lnTo>
                <a:lnTo>
                  <a:pt x="428155" y="817938"/>
                </a:lnTo>
                <a:lnTo>
                  <a:pt x="383413" y="820699"/>
                </a:lnTo>
                <a:close/>
              </a:path>
            </a:pathLst>
          </a:custGeom>
          <a:solidFill>
            <a:srgbClr val="FFD742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3026" y="419100"/>
            <a:ext cx="662093" cy="528320"/>
          </a:xfrm>
          <a:custGeom>
            <a:avLst/>
            <a:gdLst/>
            <a:ahLst/>
            <a:cxnLst/>
            <a:rect l="l" t="t" r="r" b="b"/>
            <a:pathLst>
              <a:path w="248284" h="264159">
                <a:moveTo>
                  <a:pt x="123482" y="264134"/>
                </a:moveTo>
                <a:lnTo>
                  <a:pt x="75150" y="253751"/>
                </a:lnTo>
                <a:lnTo>
                  <a:pt x="35752" y="225421"/>
                </a:lnTo>
                <a:lnTo>
                  <a:pt x="9348" y="183370"/>
                </a:lnTo>
                <a:lnTo>
                  <a:pt x="0" y="131826"/>
                </a:lnTo>
                <a:lnTo>
                  <a:pt x="9348" y="80560"/>
                </a:lnTo>
                <a:lnTo>
                  <a:pt x="35752" y="38652"/>
                </a:lnTo>
                <a:lnTo>
                  <a:pt x="75150" y="10375"/>
                </a:lnTo>
                <a:lnTo>
                  <a:pt x="123482" y="0"/>
                </a:lnTo>
                <a:lnTo>
                  <a:pt x="171824" y="10378"/>
                </a:lnTo>
                <a:lnTo>
                  <a:pt x="211301" y="38682"/>
                </a:lnTo>
                <a:lnTo>
                  <a:pt x="237916" y="80661"/>
                </a:lnTo>
                <a:lnTo>
                  <a:pt x="247675" y="132067"/>
                </a:lnTo>
                <a:lnTo>
                  <a:pt x="237916" y="183472"/>
                </a:lnTo>
                <a:lnTo>
                  <a:pt x="211301" y="225451"/>
                </a:lnTo>
                <a:lnTo>
                  <a:pt x="171824" y="253755"/>
                </a:lnTo>
                <a:lnTo>
                  <a:pt x="123482" y="264134"/>
                </a:lnTo>
                <a:close/>
              </a:path>
            </a:pathLst>
          </a:custGeom>
          <a:solidFill>
            <a:srgbClr val="FAC4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843009" y="1228928"/>
            <a:ext cx="1314024" cy="1051560"/>
          </a:xfrm>
          <a:custGeom>
            <a:avLst/>
            <a:gdLst/>
            <a:ahLst/>
            <a:cxnLst/>
            <a:rect l="l" t="t" r="r" b="b"/>
            <a:pathLst>
              <a:path w="492760" h="525780">
                <a:moveTo>
                  <a:pt x="246354" y="525360"/>
                </a:moveTo>
                <a:lnTo>
                  <a:pt x="202139" y="521128"/>
                </a:lnTo>
                <a:lnTo>
                  <a:pt x="160513" y="508927"/>
                </a:lnTo>
                <a:lnTo>
                  <a:pt x="122168" y="489497"/>
                </a:lnTo>
                <a:lnTo>
                  <a:pt x="87855" y="463642"/>
                </a:lnTo>
                <a:lnTo>
                  <a:pt x="58178" y="432040"/>
                </a:lnTo>
                <a:lnTo>
                  <a:pt x="33863" y="395463"/>
                </a:lnTo>
                <a:lnTo>
                  <a:pt x="15601" y="354659"/>
                </a:lnTo>
                <a:lnTo>
                  <a:pt x="4083" y="310375"/>
                </a:lnTo>
                <a:lnTo>
                  <a:pt x="0" y="263359"/>
                </a:lnTo>
                <a:lnTo>
                  <a:pt x="4083" y="215939"/>
                </a:lnTo>
                <a:lnTo>
                  <a:pt x="15601" y="171340"/>
                </a:lnTo>
                <a:lnTo>
                  <a:pt x="33863" y="130300"/>
                </a:lnTo>
                <a:lnTo>
                  <a:pt x="58178" y="93553"/>
                </a:lnTo>
                <a:lnTo>
                  <a:pt x="87855" y="61837"/>
                </a:lnTo>
                <a:lnTo>
                  <a:pt x="122252" y="35862"/>
                </a:lnTo>
                <a:lnTo>
                  <a:pt x="160554" y="16433"/>
                </a:lnTo>
                <a:lnTo>
                  <a:pt x="202152" y="4231"/>
                </a:lnTo>
                <a:lnTo>
                  <a:pt x="246354" y="0"/>
                </a:lnTo>
                <a:lnTo>
                  <a:pt x="290569" y="4232"/>
                </a:lnTo>
                <a:lnTo>
                  <a:pt x="332192" y="16440"/>
                </a:lnTo>
                <a:lnTo>
                  <a:pt x="370528" y="35887"/>
                </a:lnTo>
                <a:lnTo>
                  <a:pt x="404823" y="61777"/>
                </a:lnTo>
                <a:lnTo>
                  <a:pt x="434468" y="93436"/>
                </a:lnTo>
                <a:lnTo>
                  <a:pt x="458734" y="130096"/>
                </a:lnTo>
                <a:lnTo>
                  <a:pt x="476927" y="171018"/>
                </a:lnTo>
                <a:lnTo>
                  <a:pt x="488352" y="215457"/>
                </a:lnTo>
                <a:lnTo>
                  <a:pt x="492315" y="262674"/>
                </a:lnTo>
                <a:lnTo>
                  <a:pt x="488352" y="309894"/>
                </a:lnTo>
                <a:lnTo>
                  <a:pt x="476927" y="354336"/>
                </a:lnTo>
                <a:lnTo>
                  <a:pt x="458734" y="395260"/>
                </a:lnTo>
                <a:lnTo>
                  <a:pt x="434468" y="431922"/>
                </a:lnTo>
                <a:lnTo>
                  <a:pt x="404823" y="463582"/>
                </a:lnTo>
                <a:lnTo>
                  <a:pt x="370445" y="489523"/>
                </a:lnTo>
                <a:lnTo>
                  <a:pt x="332152" y="508934"/>
                </a:lnTo>
                <a:lnTo>
                  <a:pt x="290556" y="521129"/>
                </a:lnTo>
                <a:lnTo>
                  <a:pt x="246354" y="525360"/>
                </a:lnTo>
                <a:close/>
              </a:path>
            </a:pathLst>
          </a:custGeom>
          <a:solidFill>
            <a:srgbClr val="F7755C">
              <a:alpha val="6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947369"/>
            <a:ext cx="870373" cy="880110"/>
          </a:xfrm>
          <a:custGeom>
            <a:avLst/>
            <a:gdLst/>
            <a:ahLst/>
            <a:cxnLst/>
            <a:rect l="l" t="t" r="r" b="b"/>
            <a:pathLst>
              <a:path w="326390" h="440055">
                <a:moveTo>
                  <a:pt x="119126" y="439737"/>
                </a:moveTo>
                <a:lnTo>
                  <a:pt x="71721" y="433930"/>
                </a:lnTo>
                <a:lnTo>
                  <a:pt x="28218" y="417386"/>
                </a:lnTo>
                <a:lnTo>
                  <a:pt x="0" y="398281"/>
                </a:lnTo>
                <a:lnTo>
                  <a:pt x="0" y="41438"/>
                </a:lnTo>
                <a:lnTo>
                  <a:pt x="28218" y="22344"/>
                </a:lnTo>
                <a:lnTo>
                  <a:pt x="71721" y="5806"/>
                </a:lnTo>
                <a:lnTo>
                  <a:pt x="119126" y="0"/>
                </a:lnTo>
                <a:lnTo>
                  <a:pt x="166532" y="5806"/>
                </a:lnTo>
                <a:lnTo>
                  <a:pt x="210050" y="22347"/>
                </a:lnTo>
                <a:lnTo>
                  <a:pt x="248440" y="48302"/>
                </a:lnTo>
                <a:lnTo>
                  <a:pt x="280459" y="82352"/>
                </a:lnTo>
                <a:lnTo>
                  <a:pt x="304866" y="123177"/>
                </a:lnTo>
                <a:lnTo>
                  <a:pt x="320421" y="169458"/>
                </a:lnTo>
                <a:lnTo>
                  <a:pt x="325882" y="219875"/>
                </a:lnTo>
                <a:lnTo>
                  <a:pt x="320421" y="270286"/>
                </a:lnTo>
                <a:lnTo>
                  <a:pt x="304866" y="316564"/>
                </a:lnTo>
                <a:lnTo>
                  <a:pt x="280459" y="357386"/>
                </a:lnTo>
                <a:lnTo>
                  <a:pt x="248440" y="391435"/>
                </a:lnTo>
                <a:lnTo>
                  <a:pt x="210050" y="417390"/>
                </a:lnTo>
                <a:lnTo>
                  <a:pt x="166532" y="433930"/>
                </a:lnTo>
                <a:lnTo>
                  <a:pt x="119126" y="439737"/>
                </a:lnTo>
                <a:close/>
              </a:path>
            </a:pathLst>
          </a:custGeom>
          <a:solidFill>
            <a:srgbClr val="CCFFCC">
              <a:alpha val="61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785857" y="535203"/>
            <a:ext cx="369992" cy="2960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455588" y="545445"/>
            <a:ext cx="9863667" cy="1201610"/>
          </a:xfrm>
          <a:prstGeom prst="rect">
            <a:avLst/>
          </a:prstGeom>
        </p:spPr>
        <p:txBody>
          <a:bodyPr vert="horz" wrap="square" lIns="0" tIns="31749" rIns="0" bIns="0" rtlCol="0">
            <a:spAutoFit/>
          </a:bodyPr>
          <a:lstStyle/>
          <a:p>
            <a:pPr marL="30237">
              <a:spcBef>
                <a:spcPts val="250"/>
              </a:spcBef>
            </a:pPr>
            <a:r>
              <a:rPr spc="36" dirty="0"/>
              <a:t>购买渠道</a:t>
            </a:r>
            <a:r>
              <a:rPr spc="833" dirty="0"/>
              <a:t>—</a:t>
            </a:r>
            <a:r>
              <a:rPr spc="36" dirty="0"/>
              <a:t>尚德商</a:t>
            </a:r>
            <a:r>
              <a:rPr spc="12" dirty="0"/>
              <a:t>城</a:t>
            </a:r>
          </a:p>
        </p:txBody>
      </p:sp>
      <p:sp>
        <p:nvSpPr>
          <p:cNvPr id="9" name="object 9"/>
          <p:cNvSpPr/>
          <p:nvPr/>
        </p:nvSpPr>
        <p:spPr>
          <a:xfrm>
            <a:off x="1247648" y="2773678"/>
            <a:ext cx="6209792" cy="7769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729472" y="2773678"/>
            <a:ext cx="5884672" cy="94869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5598987" y="3053081"/>
            <a:ext cx="6468533" cy="7021450"/>
          </a:xfrm>
          <a:prstGeom prst="rect">
            <a:avLst/>
          </a:prstGeom>
        </p:spPr>
        <p:txBody>
          <a:bodyPr vert="horz" wrap="square" lIns="0" tIns="374944" rIns="0" bIns="0" rtlCol="0">
            <a:spAutoFit/>
          </a:bodyPr>
          <a:lstStyle/>
          <a:p>
            <a:pPr marL="30237">
              <a:spcBef>
                <a:spcPts val="2952"/>
              </a:spcBef>
            </a:pPr>
            <a:r>
              <a:rPr sz="4300" dirty="0">
                <a:latin typeface="Droid Sans Fallback"/>
                <a:cs typeface="Droid Sans Fallback"/>
              </a:rPr>
              <a:t>购买方式：</a:t>
            </a:r>
            <a:endParaRPr sz="4300">
              <a:latin typeface="Droid Sans Fallback"/>
              <a:cs typeface="Droid Sans Fallback"/>
            </a:endParaRPr>
          </a:p>
          <a:p>
            <a:pPr marL="846648" indent="-816411">
              <a:spcBef>
                <a:spcPts val="2714"/>
              </a:spcBef>
              <a:buFont typeface="Arial" panose="020B0604020202020204"/>
              <a:buChar char="•"/>
              <a:tabLst>
                <a:tab pos="845136" algn="l"/>
                <a:tab pos="846648" algn="l"/>
              </a:tabLst>
            </a:pPr>
            <a:r>
              <a:rPr sz="4300" dirty="0">
                <a:latin typeface="Droid Sans Fallback"/>
                <a:cs typeface="Droid Sans Fallback"/>
              </a:rPr>
              <a:t>登陆</a:t>
            </a:r>
            <a:r>
              <a:rPr sz="4300" spc="24" dirty="0">
                <a:solidFill>
                  <a:srgbClr val="FF0000"/>
                </a:solidFill>
                <a:latin typeface="Droid Sans Fallback"/>
                <a:cs typeface="Droid Sans Fallback"/>
              </a:rPr>
              <a:t>尚德机构</a:t>
            </a:r>
            <a:r>
              <a:rPr sz="4300" spc="155" dirty="0">
                <a:solidFill>
                  <a:srgbClr val="FF0000"/>
                </a:solidFill>
                <a:latin typeface="Georgia" panose="02040502050405020303"/>
                <a:cs typeface="Georgia" panose="02040502050405020303"/>
              </a:rPr>
              <a:t>APP</a:t>
            </a:r>
            <a:endParaRPr sz="4300">
              <a:latin typeface="Georgia" panose="02040502050405020303"/>
              <a:cs typeface="Georgia" panose="02040502050405020303"/>
            </a:endParaRPr>
          </a:p>
          <a:p>
            <a:pPr marL="846648" indent="-816411">
              <a:spcBef>
                <a:spcPts val="2571"/>
              </a:spcBef>
              <a:buFont typeface="Arial" panose="020B0604020202020204"/>
              <a:buChar char="•"/>
              <a:tabLst>
                <a:tab pos="845136" algn="l"/>
                <a:tab pos="846648" algn="l"/>
              </a:tabLst>
            </a:pPr>
            <a:r>
              <a:rPr sz="4300" dirty="0">
                <a:latin typeface="Droid Sans Fallback"/>
                <a:cs typeface="Droid Sans Fallback"/>
              </a:rPr>
              <a:t>点击右下角</a:t>
            </a:r>
            <a:r>
              <a:rPr sz="4300" spc="-119" dirty="0">
                <a:solidFill>
                  <a:srgbClr val="FF0000"/>
                </a:solidFill>
                <a:latin typeface="Georgia" panose="02040502050405020303"/>
                <a:cs typeface="Georgia" panose="02040502050405020303"/>
              </a:rPr>
              <a:t>‘</a:t>
            </a:r>
            <a:r>
              <a:rPr sz="4300" spc="24" dirty="0">
                <a:solidFill>
                  <a:srgbClr val="FF0000"/>
                </a:solidFill>
                <a:latin typeface="Droid Sans Fallback"/>
                <a:cs typeface="Droid Sans Fallback"/>
              </a:rPr>
              <a:t>我的</a:t>
            </a:r>
            <a:r>
              <a:rPr sz="4300" spc="-119" dirty="0">
                <a:solidFill>
                  <a:srgbClr val="FF0000"/>
                </a:solidFill>
                <a:latin typeface="Georgia" panose="02040502050405020303"/>
                <a:cs typeface="Georgia" panose="02040502050405020303"/>
              </a:rPr>
              <a:t>’</a:t>
            </a:r>
            <a:endParaRPr sz="4300">
              <a:latin typeface="Georgia" panose="02040502050405020303"/>
              <a:cs typeface="Georgia" panose="02040502050405020303"/>
            </a:endParaRPr>
          </a:p>
          <a:p>
            <a:pPr marL="846648" indent="-816411">
              <a:spcBef>
                <a:spcPts val="2429"/>
              </a:spcBef>
              <a:buFont typeface="Arial" panose="020B0604020202020204"/>
              <a:buChar char="•"/>
              <a:tabLst>
                <a:tab pos="845136" algn="l"/>
                <a:tab pos="846648" algn="l"/>
              </a:tabLst>
            </a:pPr>
            <a:r>
              <a:rPr sz="4300" dirty="0">
                <a:latin typeface="Droid Sans Fallback"/>
                <a:cs typeface="Droid Sans Fallback"/>
              </a:rPr>
              <a:t>点击</a:t>
            </a:r>
            <a:r>
              <a:rPr sz="4300" spc="24" dirty="0">
                <a:solidFill>
                  <a:srgbClr val="FF0000"/>
                </a:solidFill>
                <a:latin typeface="Droid Sans Fallback"/>
                <a:cs typeface="Droid Sans Fallback"/>
              </a:rPr>
              <a:t>图书商</a:t>
            </a:r>
            <a:r>
              <a:rPr sz="4300" dirty="0">
                <a:solidFill>
                  <a:srgbClr val="FF0000"/>
                </a:solidFill>
                <a:latin typeface="Droid Sans Fallback"/>
                <a:cs typeface="Droid Sans Fallback"/>
              </a:rPr>
              <a:t>城</a:t>
            </a:r>
            <a:endParaRPr sz="4300">
              <a:latin typeface="Droid Sans Fallback"/>
              <a:cs typeface="Droid Sans Fallback"/>
            </a:endParaRPr>
          </a:p>
          <a:p>
            <a:pPr marL="846648" indent="-816411">
              <a:spcBef>
                <a:spcPts val="2571"/>
              </a:spcBef>
              <a:buFont typeface="Arial" panose="020B0604020202020204"/>
              <a:buChar char="•"/>
              <a:tabLst>
                <a:tab pos="845136" algn="l"/>
                <a:tab pos="846648" algn="l"/>
              </a:tabLst>
            </a:pPr>
            <a:r>
              <a:rPr sz="4300" dirty="0">
                <a:latin typeface="Droid Sans Fallback"/>
                <a:cs typeface="Droid Sans Fallback"/>
              </a:rPr>
              <a:t>加入购物车购买书籍</a:t>
            </a:r>
            <a:endParaRPr sz="4300">
              <a:latin typeface="Droid Sans Fallback"/>
              <a:cs typeface="Droid Sans Fallback"/>
            </a:endParaRPr>
          </a:p>
          <a:p>
            <a:pPr>
              <a:spcBef>
                <a:spcPts val="107"/>
              </a:spcBef>
            </a:pPr>
            <a:endParaRPr sz="6400">
              <a:latin typeface="Times New Roman" panose="02020603050405020304"/>
              <a:cs typeface="Times New Roman" panose="02020603050405020304"/>
            </a:endParaRPr>
          </a:p>
          <a:p>
            <a:pPr marL="160258" marR="90712"/>
            <a:r>
              <a:rPr sz="3300" dirty="0">
                <a:latin typeface="Droid Sans Fallback"/>
                <a:cs typeface="Droid Sans Fallback"/>
              </a:rPr>
              <a:t>注：若无图书商城，请大家扫 描二维码更新至</a:t>
            </a:r>
            <a:r>
              <a:rPr sz="3300" dirty="0">
                <a:solidFill>
                  <a:srgbClr val="FF0000"/>
                </a:solidFill>
                <a:latin typeface="Noto Sans CJK JP Regular"/>
                <a:cs typeface="Noto Sans CJK JP Regular"/>
              </a:rPr>
              <a:t>最新版</a:t>
            </a:r>
            <a:r>
              <a:rPr sz="3300" spc="214" dirty="0">
                <a:solidFill>
                  <a:srgbClr val="FF0000"/>
                </a:solidFill>
                <a:latin typeface="Noto Sans CJK JP Regular"/>
                <a:cs typeface="Noto Sans CJK JP Regular"/>
              </a:rPr>
              <a:t>APP</a:t>
            </a:r>
            <a:endParaRPr sz="3300">
              <a:latin typeface="Noto Sans CJK JP Regular"/>
              <a:cs typeface="Noto Sans CJK JP Regula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995904" y="9144000"/>
            <a:ext cx="5648960" cy="42641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86341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理论特征：以（实践）为基础的（科学性）和（革命性）的统一（选择题）"/>
          <p:cNvSpPr txBox="1"/>
          <p:nvPr/>
        </p:nvSpPr>
        <p:spPr>
          <a:xfrm>
            <a:off x="406755" y="5399123"/>
            <a:ext cx="24739245" cy="841256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>
              <a:defRPr sz="5000"/>
            </a:pPr>
            <a:r>
              <a:rPr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理论特征</a:t>
            </a:r>
            <a:r>
              <a:rPr lang="en-US" altLang="zh-CN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</a:t>
            </a:r>
            <a:r>
              <a:rPr sz="4800" b="0"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（实践）</a:t>
            </a:r>
            <a:r>
              <a:rPr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为基础的</a:t>
            </a:r>
            <a:r>
              <a:rPr sz="4800" b="0"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（科学性）</a:t>
            </a:r>
            <a:r>
              <a:rPr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sz="4800" b="0"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（革命性）</a:t>
            </a:r>
            <a:r>
              <a:rPr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的统一</a:t>
            </a:r>
            <a:r>
              <a:rPr sz="4800" b="0"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</p:txBody>
      </p:sp>
      <p:sp>
        <p:nvSpPr>
          <p:cNvPr id="313" name="马克思的理论品质：与时俱进（选择题）"/>
          <p:cNvSpPr txBox="1"/>
          <p:nvPr/>
        </p:nvSpPr>
        <p:spPr>
          <a:xfrm>
            <a:off x="3040153" y="8142683"/>
            <a:ext cx="10714472" cy="84125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马克思的理论品质</a:t>
            </a:r>
            <a:r>
              <a:rPr lang="en-US" altLang="zh-CN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与时俱进</a:t>
            </a:r>
            <a:r>
              <a:rPr sz="4800" b="0"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</p:txBody>
      </p:sp>
      <p:grpSp>
        <p:nvGrpSpPr>
          <p:cNvPr id="7" name="组 6"/>
          <p:cNvGrpSpPr/>
          <p:nvPr/>
        </p:nvGrpSpPr>
        <p:grpSpPr>
          <a:xfrm>
            <a:off x="16480971" y="0"/>
            <a:ext cx="7903029" cy="3995679"/>
            <a:chOff x="8733631" y="4729350"/>
            <a:chExt cx="6110357" cy="4022168"/>
          </a:xfrm>
        </p:grpSpPr>
        <p:sp>
          <p:nvSpPr>
            <p:cNvPr id="8" name="任意形状 7"/>
            <p:cNvSpPr/>
            <p:nvPr/>
          </p:nvSpPr>
          <p:spPr>
            <a:xfrm>
              <a:off x="11817905" y="6740434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1626519"/>
                  </a:lnTo>
                  <a:lnTo>
                    <a:pt x="504347" y="1626519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任意形状 8"/>
            <p:cNvSpPr/>
            <p:nvPr/>
          </p:nvSpPr>
          <p:spPr>
            <a:xfrm>
              <a:off x="11817905" y="6740434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542173"/>
                  </a:lnTo>
                  <a:lnTo>
                    <a:pt x="504347" y="542173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任意形状 9"/>
            <p:cNvSpPr/>
            <p:nvPr/>
          </p:nvSpPr>
          <p:spPr>
            <a:xfrm>
              <a:off x="11817905" y="6198261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542173"/>
                  </a:moveTo>
                  <a:lnTo>
                    <a:pt x="252173" y="542173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任意形状 10"/>
            <p:cNvSpPr/>
            <p:nvPr/>
          </p:nvSpPr>
          <p:spPr>
            <a:xfrm>
              <a:off x="11817905" y="5113915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626519"/>
                  </a:moveTo>
                  <a:lnTo>
                    <a:pt x="252173" y="1626519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任意形状 11"/>
            <p:cNvSpPr/>
            <p:nvPr/>
          </p:nvSpPr>
          <p:spPr>
            <a:xfrm>
              <a:off x="8733631" y="6198261"/>
              <a:ext cx="3084276" cy="926738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4400" b="0" kern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马克思主义概念</a:t>
              </a:r>
            </a:p>
          </p:txBody>
        </p:sp>
        <p:sp>
          <p:nvSpPr>
            <p:cNvPr id="13" name="任意形状 12"/>
            <p:cNvSpPr/>
            <p:nvPr/>
          </p:nvSpPr>
          <p:spPr>
            <a:xfrm>
              <a:off x="12322253" y="472935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4400" b="0" kern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科学内涵</a:t>
              </a:r>
            </a:p>
          </p:txBody>
        </p:sp>
        <p:sp>
          <p:nvSpPr>
            <p:cNvPr id="14" name="任意形状 13"/>
            <p:cNvSpPr/>
            <p:nvPr/>
          </p:nvSpPr>
          <p:spPr>
            <a:xfrm>
              <a:off x="12322253" y="5813697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4400" b="0" kern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理论特征</a:t>
              </a:r>
            </a:p>
          </p:txBody>
        </p:sp>
        <p:sp>
          <p:nvSpPr>
            <p:cNvPr id="15" name="任意形状 14"/>
            <p:cNvSpPr/>
            <p:nvPr/>
          </p:nvSpPr>
          <p:spPr>
            <a:xfrm>
              <a:off x="12322253" y="6898043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4400" b="0" kern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理论品质</a:t>
              </a:r>
            </a:p>
          </p:txBody>
        </p:sp>
        <p:sp>
          <p:nvSpPr>
            <p:cNvPr id="16" name="任意形状 15"/>
            <p:cNvSpPr/>
            <p:nvPr/>
          </p:nvSpPr>
          <p:spPr>
            <a:xfrm>
              <a:off x="12322253" y="7982389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4400" b="0" kern="12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社会理想</a:t>
              </a:r>
            </a:p>
          </p:txBody>
        </p:sp>
      </p:grpSp>
      <p:sp>
        <p:nvSpPr>
          <p:cNvPr id="17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/>
              <a:t>第</a:t>
            </a:r>
            <a:r>
              <a:rPr lang="zh-CN" altLang="en-US" dirty="0"/>
              <a:t>二</a:t>
            </a:r>
            <a:r>
              <a:rPr dirty="0"/>
              <a:t>节 马克思主义</a:t>
            </a:r>
            <a:r>
              <a:rPr lang="zh-CN" altLang="en-US" dirty="0"/>
              <a:t>科学性和革命性的统一</a:t>
            </a:r>
            <a:endParaRPr dirty="0"/>
          </a:p>
        </p:txBody>
      </p:sp>
      <p:sp>
        <p:nvSpPr>
          <p:cNvPr id="18" name="第一节 马克思主义的产生和发展"/>
          <p:cNvSpPr txBox="1"/>
          <p:nvPr/>
        </p:nvSpPr>
        <p:spPr>
          <a:xfrm>
            <a:off x="92195" y="615"/>
            <a:ext cx="6489700" cy="7169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0.2.3</a:t>
            </a:r>
            <a:r>
              <a:rPr sz="40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马克思主义</a:t>
            </a:r>
            <a:r>
              <a:rPr lang="zh-CN" sz="40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zh-CN" altLang="en-US" sz="40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理论品质</a:t>
            </a:r>
            <a:endParaRPr sz="400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前凸带形 1"/>
          <p:cNvSpPr/>
          <p:nvPr/>
        </p:nvSpPr>
        <p:spPr>
          <a:xfrm>
            <a:off x="17895570" y="12120880"/>
            <a:ext cx="6239510" cy="1017270"/>
          </a:xfrm>
          <a:prstGeom prst="ribbon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9" name="前凸带形 18"/>
          <p:cNvSpPr/>
          <p:nvPr/>
        </p:nvSpPr>
        <p:spPr>
          <a:xfrm>
            <a:off x="17895570" y="120418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8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" grpId="0" animBg="1" advAuto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马克思主义的根本理论特征是（        ）…"/>
          <p:cNvSpPr txBox="1"/>
          <p:nvPr/>
        </p:nvSpPr>
        <p:spPr>
          <a:xfrm>
            <a:off x="2332893" y="4977100"/>
            <a:ext cx="16599096" cy="376179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马克思主义的根本理论特征是（        ） </a:t>
            </a: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A.科学性和革命性的统一     B.逻辑性和历史性的统一</a:t>
            </a: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C.自然观和历史观的统一     D.世界观和方法论的统一</a:t>
            </a:r>
          </a:p>
        </p:txBody>
      </p:sp>
      <p:sp>
        <p:nvSpPr>
          <p:cNvPr id="6" name="前凸带形 5"/>
          <p:cNvSpPr/>
          <p:nvPr/>
        </p:nvSpPr>
        <p:spPr>
          <a:xfrm>
            <a:off x="17895570" y="120418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8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马克思主义的根本理论特征是（    A    ）…"/>
          <p:cNvSpPr txBox="1"/>
          <p:nvPr/>
        </p:nvSpPr>
        <p:spPr>
          <a:xfrm>
            <a:off x="2891693" y="4977100"/>
            <a:ext cx="16599096" cy="376179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马克思主义的根本理论特征是（   </a:t>
            </a:r>
            <a:r>
              <a:rPr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 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） </a:t>
            </a: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</a:t>
            </a:r>
            <a:r>
              <a:rPr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科学性和革命性的统一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B.逻辑性和历史性的统一</a:t>
            </a: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C.自然观和历史观的统一     D.世界观和方法论的统一</a:t>
            </a:r>
          </a:p>
        </p:txBody>
      </p:sp>
      <p:sp>
        <p:nvSpPr>
          <p:cNvPr id="2" name="前凸带形 1"/>
          <p:cNvSpPr/>
          <p:nvPr/>
        </p:nvSpPr>
        <p:spPr>
          <a:xfrm>
            <a:off x="17895570" y="12120880"/>
            <a:ext cx="6239510" cy="1017270"/>
          </a:xfrm>
          <a:prstGeom prst="ribbon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" name="前凸带形 3"/>
          <p:cNvSpPr/>
          <p:nvPr/>
        </p:nvSpPr>
        <p:spPr>
          <a:xfrm>
            <a:off x="17895570" y="120418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8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与时俱进是马克思主义的  (         )…"/>
          <p:cNvSpPr txBox="1"/>
          <p:nvPr/>
        </p:nvSpPr>
        <p:spPr>
          <a:xfrm>
            <a:off x="2956775" y="4291722"/>
            <a:ext cx="11875046" cy="630095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与时俱进是马克思主义的  (         )      </a:t>
            </a: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 理论品质</a:t>
            </a: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 理论基础</a:t>
            </a: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 理论核心</a:t>
            </a: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D. 理论特征</a:t>
            </a:r>
          </a:p>
        </p:txBody>
      </p:sp>
      <p:sp>
        <p:nvSpPr>
          <p:cNvPr id="3" name="前凸带形 2"/>
          <p:cNvSpPr/>
          <p:nvPr/>
        </p:nvSpPr>
        <p:spPr>
          <a:xfrm>
            <a:off x="17895570" y="120418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9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与时俱进是马克思主义的  (    A     )…"/>
          <p:cNvSpPr txBox="1"/>
          <p:nvPr/>
        </p:nvSpPr>
        <p:spPr>
          <a:xfrm>
            <a:off x="2915711" y="4291722"/>
            <a:ext cx="12410449" cy="630095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与时俱进是马克思主义的  (   </a:t>
            </a:r>
            <a:r>
              <a:rPr b="1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  </a:t>
            </a: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)      </a:t>
            </a: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 </a:t>
            </a:r>
            <a:r>
              <a:rPr b="1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理论品质</a:t>
            </a: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 理论基础</a:t>
            </a: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 理论核心</a:t>
            </a: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D. 理论特征</a:t>
            </a:r>
          </a:p>
        </p:txBody>
      </p:sp>
      <p:sp>
        <p:nvSpPr>
          <p:cNvPr id="3" name="前凸带形 2"/>
          <p:cNvSpPr/>
          <p:nvPr/>
        </p:nvSpPr>
        <p:spPr>
          <a:xfrm>
            <a:off x="17895570" y="120418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9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马克思主义社会理想（选择题）"/>
          <p:cNvSpPr txBox="1"/>
          <p:nvPr/>
        </p:nvSpPr>
        <p:spPr>
          <a:xfrm>
            <a:off x="1945656" y="3872210"/>
            <a:ext cx="9977090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马克思主义社会理想</a:t>
            </a:r>
            <a:r>
              <a:rPr b="0" dirty="0" err="1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</a:t>
            </a:r>
            <a:r>
              <a:rPr b="0"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</p:txBody>
      </p:sp>
      <p:pic>
        <p:nvPicPr>
          <p:cNvPr id="33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6642" y="5980378"/>
            <a:ext cx="7331688" cy="5235148"/>
          </a:xfrm>
          <a:prstGeom prst="rect">
            <a:avLst/>
          </a:prstGeom>
          <a:ln w="25400">
            <a:miter lim="400000"/>
            <a:headEnd/>
            <a:tailEnd/>
          </a:ln>
          <a:effectLst>
            <a:reflection stA="50000" endPos="40000" dir="5400000" sy="-100000" algn="bl" rotWithShape="0"/>
          </a:effectLst>
        </p:spPr>
      </p:pic>
      <p:sp>
        <p:nvSpPr>
          <p:cNvPr id="333" name="推翻（       ），实现（        ）和（         ）"/>
          <p:cNvSpPr txBox="1"/>
          <p:nvPr/>
        </p:nvSpPr>
        <p:spPr>
          <a:xfrm>
            <a:off x="2014611" y="6383510"/>
            <a:ext cx="13606289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推翻（       ），实现（        ）和（         ）</a:t>
            </a:r>
          </a:p>
        </p:txBody>
      </p:sp>
      <p:grpSp>
        <p:nvGrpSpPr>
          <p:cNvPr id="5" name="组 4"/>
          <p:cNvGrpSpPr/>
          <p:nvPr/>
        </p:nvGrpSpPr>
        <p:grpSpPr>
          <a:xfrm>
            <a:off x="16912045" y="0"/>
            <a:ext cx="7471955" cy="3995679"/>
            <a:chOff x="9296170" y="4729350"/>
            <a:chExt cx="5547818" cy="4022168"/>
          </a:xfrm>
        </p:grpSpPr>
        <p:sp>
          <p:nvSpPr>
            <p:cNvPr id="6" name="任意形状 5"/>
            <p:cNvSpPr/>
            <p:nvPr/>
          </p:nvSpPr>
          <p:spPr>
            <a:xfrm>
              <a:off x="11817905" y="6740434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1626519"/>
                  </a:lnTo>
                  <a:lnTo>
                    <a:pt x="504347" y="1626519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任意形状 6"/>
            <p:cNvSpPr/>
            <p:nvPr/>
          </p:nvSpPr>
          <p:spPr>
            <a:xfrm>
              <a:off x="11817905" y="6740434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542173"/>
                  </a:lnTo>
                  <a:lnTo>
                    <a:pt x="504347" y="542173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任意形状 7"/>
            <p:cNvSpPr/>
            <p:nvPr/>
          </p:nvSpPr>
          <p:spPr>
            <a:xfrm>
              <a:off x="11817905" y="6198261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542173"/>
                  </a:moveTo>
                  <a:lnTo>
                    <a:pt x="252173" y="542173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任意形状 8"/>
            <p:cNvSpPr/>
            <p:nvPr/>
          </p:nvSpPr>
          <p:spPr>
            <a:xfrm>
              <a:off x="11817905" y="5113915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626519"/>
                  </a:moveTo>
                  <a:lnTo>
                    <a:pt x="252173" y="1626519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任意形状 9"/>
            <p:cNvSpPr/>
            <p:nvPr/>
          </p:nvSpPr>
          <p:spPr>
            <a:xfrm>
              <a:off x="9296170" y="635587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b="0" kern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马克思主义概念</a:t>
              </a:r>
            </a:p>
          </p:txBody>
        </p:sp>
        <p:sp>
          <p:nvSpPr>
            <p:cNvPr id="11" name="任意形状 10"/>
            <p:cNvSpPr/>
            <p:nvPr/>
          </p:nvSpPr>
          <p:spPr>
            <a:xfrm>
              <a:off x="12322253" y="472935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科学内涵</a:t>
              </a:r>
            </a:p>
          </p:txBody>
        </p:sp>
        <p:sp>
          <p:nvSpPr>
            <p:cNvPr id="12" name="任意形状 11"/>
            <p:cNvSpPr/>
            <p:nvPr/>
          </p:nvSpPr>
          <p:spPr>
            <a:xfrm>
              <a:off x="12322253" y="5813697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理论特征</a:t>
              </a:r>
            </a:p>
          </p:txBody>
        </p:sp>
        <p:sp>
          <p:nvSpPr>
            <p:cNvPr id="13" name="任意形状 12"/>
            <p:cNvSpPr/>
            <p:nvPr/>
          </p:nvSpPr>
          <p:spPr>
            <a:xfrm>
              <a:off x="12322253" y="6898043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理论品质</a:t>
              </a:r>
            </a:p>
          </p:txBody>
        </p:sp>
        <p:sp>
          <p:nvSpPr>
            <p:cNvPr id="14" name="任意形状 13"/>
            <p:cNvSpPr/>
            <p:nvPr/>
          </p:nvSpPr>
          <p:spPr>
            <a:xfrm>
              <a:off x="12322253" y="7982389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社会理想</a:t>
              </a:r>
            </a:p>
          </p:txBody>
        </p:sp>
      </p:grpSp>
      <p:sp>
        <p:nvSpPr>
          <p:cNvPr id="15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/>
              <a:t>第</a:t>
            </a:r>
            <a:r>
              <a:rPr lang="zh-CN" altLang="en-US" dirty="0"/>
              <a:t>二</a:t>
            </a:r>
            <a:r>
              <a:rPr dirty="0"/>
              <a:t>节 马克思主义</a:t>
            </a:r>
            <a:r>
              <a:rPr lang="zh-CN" altLang="en-US" dirty="0"/>
              <a:t>科学性和革命性的统一</a:t>
            </a:r>
            <a:endParaRPr dirty="0"/>
          </a:p>
        </p:txBody>
      </p:sp>
      <p:sp>
        <p:nvSpPr>
          <p:cNvPr id="16" name="第一节 马克思主义的产生和发展"/>
          <p:cNvSpPr txBox="1"/>
          <p:nvPr/>
        </p:nvSpPr>
        <p:spPr>
          <a:xfrm>
            <a:off x="1945656" y="65515"/>
            <a:ext cx="6514604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0.2.4</a:t>
            </a:r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马克思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主义的社会理想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马克思主义社会理想（选择题）"/>
          <p:cNvSpPr txBox="1"/>
          <p:nvPr/>
        </p:nvSpPr>
        <p:spPr>
          <a:xfrm>
            <a:off x="1816571" y="2384039"/>
            <a:ext cx="9977090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马克思主义社会理想</a:t>
            </a:r>
            <a:r>
              <a:rPr b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</p:txBody>
      </p:sp>
      <p:pic>
        <p:nvPicPr>
          <p:cNvPr id="33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842" y="5904178"/>
            <a:ext cx="7331688" cy="5235148"/>
          </a:xfrm>
          <a:prstGeom prst="rect">
            <a:avLst/>
          </a:prstGeom>
          <a:ln w="25400">
            <a:miter lim="400000"/>
            <a:headEnd/>
            <a:tailEnd/>
          </a:ln>
          <a:effectLst>
            <a:reflection stA="50000" endPos="40000" dir="5400000" sy="-100000" algn="bl" rotWithShape="0"/>
          </a:effectLst>
        </p:spPr>
      </p:pic>
      <p:sp>
        <p:nvSpPr>
          <p:cNvPr id="337" name="推翻资本主义，实现社会主义和共产主义。"/>
          <p:cNvSpPr txBox="1"/>
          <p:nvPr/>
        </p:nvSpPr>
        <p:spPr>
          <a:xfrm>
            <a:off x="1858465" y="4374164"/>
            <a:ext cx="13503697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推翻</a:t>
            </a:r>
            <a:r>
              <a:rPr b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资本主义</a:t>
            </a: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，实现</a:t>
            </a:r>
            <a:r>
              <a:rPr b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社会主义</a:t>
            </a: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b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共产主义</a:t>
            </a: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</p:txBody>
      </p:sp>
      <p:sp>
        <p:nvSpPr>
          <p:cNvPr id="338" name="最高理想"/>
          <p:cNvSpPr/>
          <p:nvPr/>
        </p:nvSpPr>
        <p:spPr>
          <a:xfrm>
            <a:off x="2973173" y="7079158"/>
            <a:ext cx="4504333" cy="2471242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最高理想</a:t>
            </a:r>
          </a:p>
        </p:txBody>
      </p:sp>
      <p:sp>
        <p:nvSpPr>
          <p:cNvPr id="339" name="共同理想"/>
          <p:cNvSpPr/>
          <p:nvPr/>
        </p:nvSpPr>
        <p:spPr>
          <a:xfrm>
            <a:off x="9499599" y="7079158"/>
            <a:ext cx="4504333" cy="2471242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共同理想</a:t>
            </a:r>
          </a:p>
        </p:txBody>
      </p:sp>
      <p:grpSp>
        <p:nvGrpSpPr>
          <p:cNvPr id="7" name="组 6"/>
          <p:cNvGrpSpPr/>
          <p:nvPr/>
        </p:nvGrpSpPr>
        <p:grpSpPr>
          <a:xfrm>
            <a:off x="16912045" y="0"/>
            <a:ext cx="7471955" cy="3995679"/>
            <a:chOff x="9296170" y="4729350"/>
            <a:chExt cx="5547818" cy="4022168"/>
          </a:xfrm>
        </p:grpSpPr>
        <p:sp>
          <p:nvSpPr>
            <p:cNvPr id="8" name="任意形状 7"/>
            <p:cNvSpPr/>
            <p:nvPr/>
          </p:nvSpPr>
          <p:spPr>
            <a:xfrm>
              <a:off x="11817905" y="6740434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1626519"/>
                  </a:lnTo>
                  <a:lnTo>
                    <a:pt x="504347" y="1626519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任意形状 8"/>
            <p:cNvSpPr/>
            <p:nvPr/>
          </p:nvSpPr>
          <p:spPr>
            <a:xfrm>
              <a:off x="11817905" y="6740434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542173"/>
                  </a:lnTo>
                  <a:lnTo>
                    <a:pt x="504347" y="542173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任意形状 9"/>
            <p:cNvSpPr/>
            <p:nvPr/>
          </p:nvSpPr>
          <p:spPr>
            <a:xfrm>
              <a:off x="11817905" y="6198261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542173"/>
                  </a:moveTo>
                  <a:lnTo>
                    <a:pt x="252173" y="542173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任意形状 10"/>
            <p:cNvSpPr/>
            <p:nvPr/>
          </p:nvSpPr>
          <p:spPr>
            <a:xfrm>
              <a:off x="11817905" y="5113915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626519"/>
                  </a:moveTo>
                  <a:lnTo>
                    <a:pt x="252173" y="1626519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任意形状 11"/>
            <p:cNvSpPr/>
            <p:nvPr/>
          </p:nvSpPr>
          <p:spPr>
            <a:xfrm>
              <a:off x="9296170" y="635587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b="0" kern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马克思主义概念</a:t>
              </a:r>
            </a:p>
          </p:txBody>
        </p:sp>
        <p:sp>
          <p:nvSpPr>
            <p:cNvPr id="13" name="任意形状 12"/>
            <p:cNvSpPr/>
            <p:nvPr/>
          </p:nvSpPr>
          <p:spPr>
            <a:xfrm>
              <a:off x="12322253" y="472935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科学内涵</a:t>
              </a:r>
            </a:p>
          </p:txBody>
        </p:sp>
        <p:sp>
          <p:nvSpPr>
            <p:cNvPr id="14" name="任意形状 13"/>
            <p:cNvSpPr/>
            <p:nvPr/>
          </p:nvSpPr>
          <p:spPr>
            <a:xfrm>
              <a:off x="12322253" y="5813697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理论特征</a:t>
              </a:r>
            </a:p>
          </p:txBody>
        </p:sp>
        <p:sp>
          <p:nvSpPr>
            <p:cNvPr id="15" name="任意形状 14"/>
            <p:cNvSpPr/>
            <p:nvPr/>
          </p:nvSpPr>
          <p:spPr>
            <a:xfrm>
              <a:off x="12322253" y="6898043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理论品质</a:t>
              </a:r>
            </a:p>
          </p:txBody>
        </p:sp>
        <p:sp>
          <p:nvSpPr>
            <p:cNvPr id="16" name="任意形状 15"/>
            <p:cNvSpPr/>
            <p:nvPr/>
          </p:nvSpPr>
          <p:spPr>
            <a:xfrm>
              <a:off x="12322253" y="7982389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社会理想</a:t>
              </a:r>
            </a:p>
          </p:txBody>
        </p:sp>
      </p:grpSp>
      <p:sp>
        <p:nvSpPr>
          <p:cNvPr id="17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/>
              <a:t>第</a:t>
            </a:r>
            <a:r>
              <a:rPr lang="zh-CN" altLang="en-US" dirty="0"/>
              <a:t>二</a:t>
            </a:r>
            <a:r>
              <a:rPr dirty="0"/>
              <a:t>节 马克思主义</a:t>
            </a:r>
            <a:r>
              <a:rPr lang="zh-CN" altLang="en-US" dirty="0"/>
              <a:t>科学性和革命性的统一</a:t>
            </a:r>
            <a:endParaRPr dirty="0"/>
          </a:p>
        </p:txBody>
      </p:sp>
      <p:sp>
        <p:nvSpPr>
          <p:cNvPr id="18" name="第一节 马克思主义的产生和发展"/>
          <p:cNvSpPr txBox="1"/>
          <p:nvPr/>
        </p:nvSpPr>
        <p:spPr>
          <a:xfrm>
            <a:off x="1772567" y="96292"/>
            <a:ext cx="6514604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0.2.4</a:t>
            </a:r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马克思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主义的社会理想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马克思主义社会理想（选择题）"/>
          <p:cNvSpPr txBox="1"/>
          <p:nvPr/>
        </p:nvSpPr>
        <p:spPr>
          <a:xfrm>
            <a:off x="2028206" y="2541574"/>
            <a:ext cx="9977090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马克思主义社会理想</a:t>
            </a:r>
            <a:r>
              <a:rPr b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</p:txBody>
      </p:sp>
      <p:pic>
        <p:nvPicPr>
          <p:cNvPr id="34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6600" y="4862778"/>
            <a:ext cx="7331687" cy="5235148"/>
          </a:xfrm>
          <a:prstGeom prst="rect">
            <a:avLst/>
          </a:prstGeom>
          <a:ln w="25400">
            <a:miter lim="400000"/>
            <a:headEnd/>
            <a:tailEnd/>
          </a:ln>
          <a:effectLst>
            <a:reflection stA="50000" endPos="40000" dir="5400000" sy="-100000" algn="bl" rotWithShape="0"/>
          </a:effectLst>
        </p:spPr>
      </p:pic>
      <p:sp>
        <p:nvSpPr>
          <p:cNvPr id="343" name="推翻资本主义，实现社会主义和共产主义。"/>
          <p:cNvSpPr txBox="1"/>
          <p:nvPr/>
        </p:nvSpPr>
        <p:spPr>
          <a:xfrm>
            <a:off x="2070100" y="4669151"/>
            <a:ext cx="13503697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推翻</a:t>
            </a:r>
            <a:r>
              <a:rPr b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资本主义</a:t>
            </a: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，实现</a:t>
            </a:r>
            <a:r>
              <a:rPr b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社会主义</a:t>
            </a: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b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共产主义</a:t>
            </a: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</p:txBody>
      </p:sp>
      <p:sp>
        <p:nvSpPr>
          <p:cNvPr id="344" name="最高理想"/>
          <p:cNvSpPr/>
          <p:nvPr/>
        </p:nvSpPr>
        <p:spPr>
          <a:xfrm>
            <a:off x="3171379" y="8243328"/>
            <a:ext cx="4504333" cy="2471242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最高理想</a:t>
            </a:r>
          </a:p>
        </p:txBody>
      </p:sp>
      <p:sp>
        <p:nvSpPr>
          <p:cNvPr id="345" name="共同理想"/>
          <p:cNvSpPr/>
          <p:nvPr/>
        </p:nvSpPr>
        <p:spPr>
          <a:xfrm>
            <a:off x="9573989" y="8506561"/>
            <a:ext cx="4504333" cy="2471242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共同理想</a:t>
            </a:r>
          </a:p>
        </p:txBody>
      </p:sp>
      <p:sp>
        <p:nvSpPr>
          <p:cNvPr id="346" name="线条"/>
          <p:cNvSpPr/>
          <p:nvPr/>
        </p:nvSpPr>
        <p:spPr>
          <a:xfrm flipV="1">
            <a:off x="6780312" y="5732334"/>
            <a:ext cx="6510239" cy="2623632"/>
          </a:xfrm>
          <a:prstGeom prst="line">
            <a:avLst/>
          </a:prstGeom>
          <a:ln w="152400">
            <a:solidFill>
              <a:schemeClr val="accent5">
                <a:lumOff val="-29863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7" name="线条"/>
          <p:cNvSpPr/>
          <p:nvPr/>
        </p:nvSpPr>
        <p:spPr>
          <a:xfrm flipH="1" flipV="1">
            <a:off x="9018737" y="5476205"/>
            <a:ext cx="2498627" cy="2981413"/>
          </a:xfrm>
          <a:prstGeom prst="line">
            <a:avLst/>
          </a:prstGeom>
          <a:ln w="152400">
            <a:solidFill>
              <a:schemeClr val="accent5">
                <a:lumOff val="-29863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8" name="根本方向"/>
          <p:cNvSpPr txBox="1"/>
          <p:nvPr/>
        </p:nvSpPr>
        <p:spPr>
          <a:xfrm>
            <a:off x="4089846" y="11138484"/>
            <a:ext cx="2667397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根本方向</a:t>
            </a:r>
          </a:p>
        </p:txBody>
      </p:sp>
      <p:sp>
        <p:nvSpPr>
          <p:cNvPr id="349" name="必经阶段"/>
          <p:cNvSpPr txBox="1"/>
          <p:nvPr/>
        </p:nvSpPr>
        <p:spPr>
          <a:xfrm>
            <a:off x="10629702" y="11246715"/>
            <a:ext cx="2667397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必经阶段</a:t>
            </a:r>
          </a:p>
        </p:txBody>
      </p:sp>
      <p:grpSp>
        <p:nvGrpSpPr>
          <p:cNvPr id="11" name="组 10"/>
          <p:cNvGrpSpPr/>
          <p:nvPr/>
        </p:nvGrpSpPr>
        <p:grpSpPr>
          <a:xfrm>
            <a:off x="16912045" y="0"/>
            <a:ext cx="7471955" cy="3995679"/>
            <a:chOff x="9296170" y="4729350"/>
            <a:chExt cx="5547818" cy="4022168"/>
          </a:xfrm>
        </p:grpSpPr>
        <p:sp>
          <p:nvSpPr>
            <p:cNvPr id="12" name="任意形状 11"/>
            <p:cNvSpPr/>
            <p:nvPr/>
          </p:nvSpPr>
          <p:spPr>
            <a:xfrm>
              <a:off x="11817905" y="6740434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1626519"/>
                  </a:lnTo>
                  <a:lnTo>
                    <a:pt x="504347" y="1626519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任意形状 12"/>
            <p:cNvSpPr/>
            <p:nvPr/>
          </p:nvSpPr>
          <p:spPr>
            <a:xfrm>
              <a:off x="11817905" y="6740434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542173"/>
                  </a:lnTo>
                  <a:lnTo>
                    <a:pt x="504347" y="542173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任意形状 13"/>
            <p:cNvSpPr/>
            <p:nvPr/>
          </p:nvSpPr>
          <p:spPr>
            <a:xfrm>
              <a:off x="11817905" y="6198261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542173"/>
                  </a:moveTo>
                  <a:lnTo>
                    <a:pt x="252173" y="542173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任意形状 14"/>
            <p:cNvSpPr/>
            <p:nvPr/>
          </p:nvSpPr>
          <p:spPr>
            <a:xfrm>
              <a:off x="11817905" y="5113915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626519"/>
                  </a:moveTo>
                  <a:lnTo>
                    <a:pt x="252173" y="1626519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任意形状 15"/>
            <p:cNvSpPr/>
            <p:nvPr/>
          </p:nvSpPr>
          <p:spPr>
            <a:xfrm>
              <a:off x="9296170" y="635587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b="0" kern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马克思主义概念</a:t>
              </a:r>
            </a:p>
          </p:txBody>
        </p:sp>
        <p:sp>
          <p:nvSpPr>
            <p:cNvPr id="17" name="任意形状 16"/>
            <p:cNvSpPr/>
            <p:nvPr/>
          </p:nvSpPr>
          <p:spPr>
            <a:xfrm>
              <a:off x="12322253" y="472935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科学内涵</a:t>
              </a:r>
            </a:p>
          </p:txBody>
        </p:sp>
        <p:sp>
          <p:nvSpPr>
            <p:cNvPr id="18" name="任意形状 17"/>
            <p:cNvSpPr/>
            <p:nvPr/>
          </p:nvSpPr>
          <p:spPr>
            <a:xfrm>
              <a:off x="12322253" y="5813697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理论特征</a:t>
              </a:r>
            </a:p>
          </p:txBody>
        </p:sp>
        <p:sp>
          <p:nvSpPr>
            <p:cNvPr id="19" name="任意形状 18"/>
            <p:cNvSpPr/>
            <p:nvPr/>
          </p:nvSpPr>
          <p:spPr>
            <a:xfrm>
              <a:off x="12322253" y="6898043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理论品质</a:t>
              </a:r>
            </a:p>
          </p:txBody>
        </p:sp>
        <p:sp>
          <p:nvSpPr>
            <p:cNvPr id="20" name="任意形状 19"/>
            <p:cNvSpPr/>
            <p:nvPr/>
          </p:nvSpPr>
          <p:spPr>
            <a:xfrm>
              <a:off x="12322253" y="7982389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社会理想</a:t>
              </a:r>
            </a:p>
          </p:txBody>
        </p:sp>
      </p:grpSp>
      <p:sp>
        <p:nvSpPr>
          <p:cNvPr id="21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/>
              <a:t>第</a:t>
            </a:r>
            <a:r>
              <a:rPr lang="zh-CN" altLang="en-US" dirty="0"/>
              <a:t>二</a:t>
            </a:r>
            <a:r>
              <a:rPr dirty="0"/>
              <a:t>节 马克思主义</a:t>
            </a:r>
            <a:r>
              <a:rPr lang="zh-CN" altLang="en-US" dirty="0"/>
              <a:t>科学性和革命性的统一</a:t>
            </a:r>
            <a:endParaRPr dirty="0"/>
          </a:p>
        </p:txBody>
      </p:sp>
      <p:sp>
        <p:nvSpPr>
          <p:cNvPr id="22" name="第一节 马克思主义的产生和发展"/>
          <p:cNvSpPr txBox="1"/>
          <p:nvPr/>
        </p:nvSpPr>
        <p:spPr>
          <a:xfrm>
            <a:off x="666483" y="-36450"/>
            <a:ext cx="6514604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0.2.4</a:t>
            </a:r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马克思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主义的社会理想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  <p:sp>
        <p:nvSpPr>
          <p:cNvPr id="24" name="前凸带形 23"/>
          <p:cNvSpPr/>
          <p:nvPr/>
        </p:nvSpPr>
        <p:spPr>
          <a:xfrm>
            <a:off x="17895570" y="120418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6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" grpId="0" animBg="1" advAuto="0"/>
      <p:bldP spid="349" grpId="0" animBg="1" advAuto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中国各族人民的共同理想是（ ） A 、倡导社会主义的民主精神…"/>
          <p:cNvSpPr txBox="1"/>
          <p:nvPr/>
        </p:nvSpPr>
        <p:spPr>
          <a:xfrm>
            <a:off x="2611251" y="4597747"/>
            <a:ext cx="8168903" cy="51809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中国各族人民的共同理想是（ ）</a:t>
            </a:r>
            <a:b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 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倡导社会主义的民主精神</a:t>
            </a:r>
          </a:p>
          <a:p>
            <a:pPr algn="l" defTabSz="457200">
              <a:lnSpc>
                <a:spcPct val="150000"/>
              </a:lnSpc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 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高扬社会主义的平等思想</a:t>
            </a:r>
          </a:p>
          <a:p>
            <a:pPr algn="l" defTabSz="457200">
              <a:lnSpc>
                <a:spcPct val="150000"/>
              </a:lnSpc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 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提倡诚实守信的伦理道德</a:t>
            </a:r>
          </a:p>
          <a:p>
            <a:pPr algn="l" defTabSz="457200">
              <a:lnSpc>
                <a:spcPct val="150000"/>
              </a:lnSpc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 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中国特色社会主义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中国各族人民的共同理想是（ ） A 、倡导社会主义的民主精神…"/>
          <p:cNvSpPr txBox="1"/>
          <p:nvPr/>
        </p:nvSpPr>
        <p:spPr>
          <a:xfrm>
            <a:off x="2611251" y="4597747"/>
            <a:ext cx="8598508" cy="51809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中国各族人民的共同理想是（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）</a:t>
            </a:r>
            <a:b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 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倡导社会主义的民主精神</a:t>
            </a:r>
          </a:p>
          <a:p>
            <a:pPr algn="l" defTabSz="457200">
              <a:lnSpc>
                <a:spcPct val="150000"/>
              </a:lnSpc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 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高扬社会主义的平等思想</a:t>
            </a:r>
          </a:p>
          <a:p>
            <a:pPr algn="l" defTabSz="457200">
              <a:lnSpc>
                <a:spcPct val="150000"/>
              </a:lnSpc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 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提倡诚实守信的伦理道德</a:t>
            </a:r>
          </a:p>
          <a:p>
            <a:pPr algn="l" defTabSz="457200">
              <a:lnSpc>
                <a:spcPct val="150000"/>
              </a:lnSpc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 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中国特色社会主义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100" y="1849104"/>
            <a:ext cx="16002793" cy="2139699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实现共同理想，必须坚持以（ ）为根本方向…"/>
          <p:cNvSpPr txBox="1"/>
          <p:nvPr/>
        </p:nvSpPr>
        <p:spPr>
          <a:xfrm>
            <a:off x="2903321" y="4267547"/>
            <a:ext cx="10990188" cy="51809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4400" b="0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实现共同理想，必须坚持以（ ）为根本方向</a:t>
            </a:r>
          </a:p>
          <a:p>
            <a:pPr algn="l" defTabSz="457200">
              <a:lnSpc>
                <a:spcPct val="150000"/>
              </a:lnSpc>
              <a:defRPr sz="4400" b="0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阶段理想</a:t>
            </a:r>
          </a:p>
          <a:p>
            <a:pPr algn="l" defTabSz="457200">
              <a:lnSpc>
                <a:spcPct val="150000"/>
              </a:lnSpc>
              <a:defRPr sz="4400" b="0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共同理想</a:t>
            </a:r>
          </a:p>
          <a:p>
            <a:pPr algn="l" defTabSz="457200">
              <a:lnSpc>
                <a:spcPct val="150000"/>
              </a:lnSpc>
              <a:defRPr sz="4400" b="0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最高理想</a:t>
            </a:r>
          </a:p>
          <a:p>
            <a:pPr algn="l" defTabSz="457200">
              <a:lnSpc>
                <a:spcPct val="150000"/>
              </a:lnSpc>
              <a:defRPr sz="4400" b="0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社会主义理想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实现共同理想，必须坚持以（C ）为根本方向…"/>
          <p:cNvSpPr txBox="1"/>
          <p:nvPr/>
        </p:nvSpPr>
        <p:spPr>
          <a:xfrm>
            <a:off x="2903321" y="4267548"/>
            <a:ext cx="11371703" cy="51809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4400" b="0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实现共同理想，必须坚持以（</a:t>
            </a:r>
            <a:r>
              <a:rPr b="1"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）为根本方向</a:t>
            </a:r>
          </a:p>
          <a:p>
            <a:pPr algn="l" defTabSz="457200">
              <a:lnSpc>
                <a:spcPct val="150000"/>
              </a:lnSpc>
              <a:defRPr sz="4400" b="0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阶段理想</a:t>
            </a:r>
          </a:p>
          <a:p>
            <a:pPr algn="l" defTabSz="457200">
              <a:lnSpc>
                <a:spcPct val="150000"/>
              </a:lnSpc>
              <a:defRPr sz="4400" b="0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共同理想</a:t>
            </a:r>
          </a:p>
          <a:p>
            <a:pPr algn="l" defTabSz="457200">
              <a:lnSpc>
                <a:spcPct val="150000"/>
              </a:lnSpc>
              <a:defRPr sz="4400" b="0"/>
            </a:pP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最高理想</a:t>
            </a:r>
          </a:p>
          <a:p>
            <a:pPr algn="l" defTabSz="457200">
              <a:lnSpc>
                <a:spcPct val="150000"/>
              </a:lnSpc>
              <a:defRPr sz="4400" b="0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社会主义理想</a:t>
            </a: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5"/>
          <p:cNvGraphicFramePr/>
          <p:nvPr/>
        </p:nvGraphicFramePr>
        <p:xfrm>
          <a:off x="1214466" y="2398805"/>
          <a:ext cx="22320449" cy="9510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/>
              <a:t>第</a:t>
            </a:r>
            <a:r>
              <a:rPr lang="zh-CN" altLang="en-US" dirty="0"/>
              <a:t>二</a:t>
            </a:r>
            <a:r>
              <a:rPr dirty="0"/>
              <a:t>节 马克思主义</a:t>
            </a:r>
            <a:r>
              <a:rPr lang="zh-CN" altLang="en-US" dirty="0"/>
              <a:t>科学性和革命性的统一</a:t>
            </a:r>
            <a:endParaRPr dirty="0"/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绪论：马克思主义是关于工人阶级和人类解放的科学"/>
          <p:cNvSpPr txBox="1"/>
          <p:nvPr/>
        </p:nvSpPr>
        <p:spPr>
          <a:xfrm>
            <a:off x="2349500" y="2576770"/>
            <a:ext cx="19244051" cy="145046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绪论</a:t>
            </a:r>
            <a:r>
              <a:rPr lang="en-US" altLang="zh-CN" dirty="0"/>
              <a:t>.</a:t>
            </a:r>
            <a:r>
              <a:rPr dirty="0"/>
              <a:t>马克思主义是关于工人阶级和人类解放的科学</a:t>
            </a:r>
          </a:p>
        </p:txBody>
      </p:sp>
      <p:sp>
        <p:nvSpPr>
          <p:cNvPr id="371" name="马克思主义的产生与发展"/>
          <p:cNvSpPr txBox="1"/>
          <p:nvPr/>
        </p:nvSpPr>
        <p:spPr>
          <a:xfrm>
            <a:off x="8013700" y="5273687"/>
            <a:ext cx="8356601" cy="1155701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马克思主义的产生与发展</a:t>
            </a:r>
          </a:p>
        </p:txBody>
      </p:sp>
      <p:sp>
        <p:nvSpPr>
          <p:cNvPr id="372" name="1"/>
          <p:cNvSpPr/>
          <p:nvPr/>
        </p:nvSpPr>
        <p:spPr>
          <a:xfrm>
            <a:off x="5791200" y="5216537"/>
            <a:ext cx="1270000" cy="1270001"/>
          </a:xfrm>
          <a:prstGeom prst="ellipse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373" name="2"/>
          <p:cNvSpPr/>
          <p:nvPr/>
        </p:nvSpPr>
        <p:spPr>
          <a:xfrm>
            <a:off x="5791200" y="7451737"/>
            <a:ext cx="1270000" cy="1270001"/>
          </a:xfrm>
          <a:prstGeom prst="ellipse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374" name="马克思主义科学性和革命性的统一"/>
          <p:cNvSpPr txBox="1"/>
          <p:nvPr/>
        </p:nvSpPr>
        <p:spPr>
          <a:xfrm>
            <a:off x="7962900" y="7508887"/>
            <a:ext cx="11353801" cy="1155701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马克思主义科学性和革命性的统一</a:t>
            </a:r>
          </a:p>
        </p:txBody>
      </p:sp>
      <p:sp>
        <p:nvSpPr>
          <p:cNvPr id="375" name="3"/>
          <p:cNvSpPr/>
          <p:nvPr/>
        </p:nvSpPr>
        <p:spPr>
          <a:xfrm>
            <a:off x="5791200" y="9686937"/>
            <a:ext cx="1270000" cy="1270001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376" name="学习、运用和发展马克思主义"/>
          <p:cNvSpPr txBox="1"/>
          <p:nvPr/>
        </p:nvSpPr>
        <p:spPr>
          <a:xfrm>
            <a:off x="8000999" y="9744087"/>
            <a:ext cx="9855201" cy="1155701"/>
          </a:xfrm>
          <a:prstGeom prst="rect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/>
              <a:t>学习、运用和发展马克思主义</a:t>
            </a: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5"/>
          <p:cNvGraphicFramePr/>
          <p:nvPr/>
        </p:nvGraphicFramePr>
        <p:xfrm>
          <a:off x="-1646300" y="1399496"/>
          <a:ext cx="26030300" cy="10076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学习马克思主义的根本方法（选择题）"/>
          <p:cNvSpPr txBox="1"/>
          <p:nvPr/>
        </p:nvSpPr>
        <p:spPr>
          <a:xfrm>
            <a:off x="2183074" y="3418185"/>
            <a:ext cx="12093054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学习马克思主义的根本方法</a:t>
            </a:r>
            <a:r>
              <a:rPr b="0"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</p:txBody>
      </p:sp>
      <p:sp>
        <p:nvSpPr>
          <p:cNvPr id="379" name="根本方法：理论联系实际…"/>
          <p:cNvSpPr txBox="1"/>
          <p:nvPr/>
        </p:nvSpPr>
        <p:spPr>
          <a:xfrm>
            <a:off x="2204138" y="5608860"/>
            <a:ext cx="19979829" cy="35650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根本方法</a:t>
            </a:r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b="0"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理论联系实际</a:t>
            </a:r>
          </a:p>
          <a:p>
            <a:pPr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理论联系实际，就是把马克思主义的基本原理作为指导，去观察和分析</a:t>
            </a:r>
          </a:p>
          <a:p>
            <a:pPr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社会实际、工作实际和思想实际。</a:t>
            </a:r>
          </a:p>
        </p:txBody>
      </p:sp>
      <p:sp>
        <p:nvSpPr>
          <p:cNvPr id="13" name="第一节 马克思主义的产生和发展"/>
          <p:cNvSpPr txBox="1"/>
          <p:nvPr/>
        </p:nvSpPr>
        <p:spPr>
          <a:xfrm>
            <a:off x="2264081" y="671562"/>
            <a:ext cx="13337869" cy="102592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/>
              <a:t>第</a:t>
            </a:r>
            <a:r>
              <a:rPr lang="zh-CN" altLang="en-US" dirty="0"/>
              <a:t>三</a:t>
            </a:r>
            <a:r>
              <a:rPr dirty="0"/>
              <a:t>节</a:t>
            </a:r>
            <a:r>
              <a:rPr lang="zh-CN" altLang="en-US" dirty="0"/>
              <a:t>  学习、运用和发展马克思主义</a:t>
            </a:r>
          </a:p>
        </p:txBody>
      </p:sp>
      <p:graphicFrame>
        <p:nvGraphicFramePr>
          <p:cNvPr id="14" name="图示 5"/>
          <p:cNvGraphicFramePr/>
          <p:nvPr/>
        </p:nvGraphicFramePr>
        <p:xfrm>
          <a:off x="12194052" y="-631017"/>
          <a:ext cx="15779965" cy="50219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没有按照具体情况，按照先前经验"/>
          <p:cNvSpPr txBox="1"/>
          <p:nvPr/>
        </p:nvSpPr>
        <p:spPr>
          <a:xfrm>
            <a:off x="1337295" y="3932783"/>
            <a:ext cx="9720610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没有按照具体情况，按照先前经验</a:t>
            </a:r>
          </a:p>
        </p:txBody>
      </p:sp>
      <p:sp>
        <p:nvSpPr>
          <p:cNvPr id="382" name="没有按照具体情况，按照书本理论"/>
          <p:cNvSpPr txBox="1"/>
          <p:nvPr/>
        </p:nvSpPr>
        <p:spPr>
          <a:xfrm>
            <a:off x="13021295" y="3932783"/>
            <a:ext cx="9720610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没有按照具体情况，按照书本理论</a:t>
            </a:r>
          </a:p>
        </p:txBody>
      </p:sp>
      <p:sp>
        <p:nvSpPr>
          <p:cNvPr id="383" name="经验主义"/>
          <p:cNvSpPr/>
          <p:nvPr/>
        </p:nvSpPr>
        <p:spPr>
          <a:xfrm>
            <a:off x="13944600" y="7904906"/>
            <a:ext cx="6517184" cy="1716188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4400"/>
            </a:lvl1pPr>
          </a:lstStyle>
          <a:p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经验主义</a:t>
            </a:r>
          </a:p>
        </p:txBody>
      </p:sp>
      <p:sp>
        <p:nvSpPr>
          <p:cNvPr id="384" name="教条主义"/>
          <p:cNvSpPr/>
          <p:nvPr/>
        </p:nvSpPr>
        <p:spPr>
          <a:xfrm>
            <a:off x="3751808" y="7904906"/>
            <a:ext cx="6517184" cy="1716188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4400"/>
            </a:lvl1pPr>
          </a:lstStyle>
          <a:p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教条主义</a:t>
            </a:r>
          </a:p>
        </p:txBody>
      </p:sp>
      <p:sp>
        <p:nvSpPr>
          <p:cNvPr id="7" name="第一节 马克思主义的产生和发展"/>
          <p:cNvSpPr txBox="1"/>
          <p:nvPr/>
        </p:nvSpPr>
        <p:spPr>
          <a:xfrm>
            <a:off x="2264081" y="671562"/>
            <a:ext cx="13337869" cy="102592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/>
              <a:t>第</a:t>
            </a:r>
            <a:r>
              <a:rPr lang="zh-CN" altLang="en-US" dirty="0"/>
              <a:t>三</a:t>
            </a:r>
            <a:r>
              <a:rPr dirty="0"/>
              <a:t>节</a:t>
            </a:r>
            <a:r>
              <a:rPr lang="zh-CN" altLang="en-US" dirty="0"/>
              <a:t>  学习、运用和发展马克思主义</a:t>
            </a:r>
          </a:p>
        </p:txBody>
      </p:sp>
      <p:graphicFrame>
        <p:nvGraphicFramePr>
          <p:cNvPr id="8" name="图示 5"/>
          <p:cNvGraphicFramePr/>
          <p:nvPr/>
        </p:nvGraphicFramePr>
        <p:xfrm>
          <a:off x="12194052" y="-631017"/>
          <a:ext cx="15779965" cy="50219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没有按照具体情况，按照先前经验"/>
          <p:cNvSpPr txBox="1"/>
          <p:nvPr/>
        </p:nvSpPr>
        <p:spPr>
          <a:xfrm>
            <a:off x="1337295" y="3932783"/>
            <a:ext cx="9720610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没有按照具体情况，按照先前经验</a:t>
            </a:r>
          </a:p>
        </p:txBody>
      </p:sp>
      <p:sp>
        <p:nvSpPr>
          <p:cNvPr id="387" name="没有按照具体情况，按照书本理论"/>
          <p:cNvSpPr txBox="1"/>
          <p:nvPr/>
        </p:nvSpPr>
        <p:spPr>
          <a:xfrm>
            <a:off x="13021295" y="3932783"/>
            <a:ext cx="9720610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没有按照具体情况，按照书本理论</a:t>
            </a:r>
          </a:p>
        </p:txBody>
      </p:sp>
      <p:sp>
        <p:nvSpPr>
          <p:cNvPr id="388" name="经验主义"/>
          <p:cNvSpPr/>
          <p:nvPr/>
        </p:nvSpPr>
        <p:spPr>
          <a:xfrm>
            <a:off x="13944600" y="7904906"/>
            <a:ext cx="6517184" cy="1716188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44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经验主义</a:t>
            </a:r>
          </a:p>
        </p:txBody>
      </p:sp>
      <p:sp>
        <p:nvSpPr>
          <p:cNvPr id="389" name="教条主义"/>
          <p:cNvSpPr/>
          <p:nvPr/>
        </p:nvSpPr>
        <p:spPr>
          <a:xfrm>
            <a:off x="3751808" y="7904906"/>
            <a:ext cx="6517184" cy="1716188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44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教条主义</a:t>
            </a:r>
          </a:p>
        </p:txBody>
      </p:sp>
      <p:sp>
        <p:nvSpPr>
          <p:cNvPr id="390" name="线条"/>
          <p:cNvSpPr/>
          <p:nvPr/>
        </p:nvSpPr>
        <p:spPr>
          <a:xfrm flipH="1" flipV="1">
            <a:off x="7095330" y="4805560"/>
            <a:ext cx="10189727" cy="3169477"/>
          </a:xfrm>
          <a:prstGeom prst="line">
            <a:avLst/>
          </a:prstGeom>
          <a:ln w="152400">
            <a:solidFill>
              <a:schemeClr val="accent4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91" name="线条"/>
          <p:cNvSpPr/>
          <p:nvPr/>
        </p:nvSpPr>
        <p:spPr>
          <a:xfrm flipV="1">
            <a:off x="6729028" y="4653386"/>
            <a:ext cx="10967954" cy="3470794"/>
          </a:xfrm>
          <a:prstGeom prst="line">
            <a:avLst/>
          </a:prstGeom>
          <a:ln w="152400">
            <a:solidFill>
              <a:schemeClr val="accent4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第一节 马克思主义的产生和发展"/>
          <p:cNvSpPr txBox="1"/>
          <p:nvPr/>
        </p:nvSpPr>
        <p:spPr>
          <a:xfrm>
            <a:off x="2264081" y="671562"/>
            <a:ext cx="13337869" cy="102592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/>
              <a:t>第</a:t>
            </a:r>
            <a:r>
              <a:rPr lang="zh-CN" altLang="en-US" dirty="0"/>
              <a:t>三</a:t>
            </a:r>
            <a:r>
              <a:rPr dirty="0"/>
              <a:t>节</a:t>
            </a:r>
            <a:r>
              <a:rPr lang="zh-CN" altLang="en-US" dirty="0"/>
              <a:t>  学习、运用和发展马克思主义</a:t>
            </a:r>
          </a:p>
        </p:txBody>
      </p:sp>
      <p:graphicFrame>
        <p:nvGraphicFramePr>
          <p:cNvPr id="11" name="图示 5"/>
          <p:cNvGraphicFramePr/>
          <p:nvPr/>
        </p:nvGraphicFramePr>
        <p:xfrm>
          <a:off x="12194052" y="-631017"/>
          <a:ext cx="15779965" cy="50219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学习马克思主义的根本方法是（        ）…"/>
          <p:cNvSpPr txBox="1"/>
          <p:nvPr/>
        </p:nvSpPr>
        <p:spPr>
          <a:xfrm>
            <a:off x="2548437" y="5231101"/>
            <a:ext cx="12974706" cy="376179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学习马克思主义的根本方法是（        ）   </a:t>
            </a: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A．精读马列原著    B．把握基本原理    </a:t>
            </a: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C．理论联系实际    D．深入调查研究</a:t>
            </a:r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学习马克思主义的根本方法是（    C    ）…"/>
          <p:cNvSpPr txBox="1"/>
          <p:nvPr/>
        </p:nvSpPr>
        <p:spPr>
          <a:xfrm>
            <a:off x="2612606" y="4902337"/>
            <a:ext cx="13452401" cy="391132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学习马克思主义的根本方法是（   </a:t>
            </a:r>
            <a:r>
              <a:rPr b="1"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C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）   </a:t>
            </a: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A．精读马列原著    B．把握基本原理    </a:t>
            </a: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C．理论联系实际   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D．深入调查研究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绪论：马克思主义是工人阶级和人类解放的科学"/>
          <p:cNvSpPr txBox="1"/>
          <p:nvPr/>
        </p:nvSpPr>
        <p:spPr>
          <a:xfrm>
            <a:off x="2590800" y="2246569"/>
            <a:ext cx="18909023" cy="145046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dirty="0"/>
              <a:t>0-</a:t>
            </a:r>
            <a:r>
              <a:rPr dirty="0"/>
              <a:t>绪论</a:t>
            </a:r>
            <a:r>
              <a:rPr lang="en-US" altLang="zh-CN" dirty="0"/>
              <a:t>.</a:t>
            </a:r>
            <a:r>
              <a:rPr dirty="0"/>
              <a:t>马克思主义是工人阶级和人类解放的科学</a:t>
            </a:r>
          </a:p>
        </p:txBody>
      </p:sp>
      <p:sp>
        <p:nvSpPr>
          <p:cNvPr id="116" name="马克思主义的产生与发展"/>
          <p:cNvSpPr txBox="1"/>
          <p:nvPr/>
        </p:nvSpPr>
        <p:spPr>
          <a:xfrm>
            <a:off x="8013700" y="5273687"/>
            <a:ext cx="8356601" cy="1155701"/>
          </a:xfrm>
          <a:prstGeom prst="rect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马克思主义的产生与发展</a:t>
            </a:r>
          </a:p>
        </p:txBody>
      </p:sp>
      <p:sp>
        <p:nvSpPr>
          <p:cNvPr id="117" name="1"/>
          <p:cNvSpPr/>
          <p:nvPr/>
        </p:nvSpPr>
        <p:spPr>
          <a:xfrm>
            <a:off x="5791200" y="5216537"/>
            <a:ext cx="1270000" cy="1270001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118" name="2"/>
          <p:cNvSpPr/>
          <p:nvPr/>
        </p:nvSpPr>
        <p:spPr>
          <a:xfrm>
            <a:off x="5791200" y="7451737"/>
            <a:ext cx="1270000" cy="1270001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119" name="马克思主义科学性和革命性的统一"/>
          <p:cNvSpPr txBox="1"/>
          <p:nvPr/>
        </p:nvSpPr>
        <p:spPr>
          <a:xfrm>
            <a:off x="7962900" y="7508887"/>
            <a:ext cx="11353801" cy="1155701"/>
          </a:xfrm>
          <a:prstGeom prst="rect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马克思主义科学性和革命性的统一</a:t>
            </a:r>
          </a:p>
        </p:txBody>
      </p:sp>
      <p:sp>
        <p:nvSpPr>
          <p:cNvPr id="120" name="3"/>
          <p:cNvSpPr/>
          <p:nvPr/>
        </p:nvSpPr>
        <p:spPr>
          <a:xfrm>
            <a:off x="5791200" y="9686937"/>
            <a:ext cx="1270000" cy="1270001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121" name="学习、运用和发展马克思主义"/>
          <p:cNvSpPr txBox="1"/>
          <p:nvPr/>
        </p:nvSpPr>
        <p:spPr>
          <a:xfrm>
            <a:off x="8000999" y="9744087"/>
            <a:ext cx="9855201" cy="1155701"/>
          </a:xfrm>
          <a:prstGeom prst="rect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学习、运用和发展马克思主义</a:t>
            </a:r>
          </a:p>
        </p:txBody>
      </p:sp>
      <p:sp>
        <p:nvSpPr>
          <p:cNvPr id="122" name="（概念）"/>
          <p:cNvSpPr txBox="1"/>
          <p:nvPr/>
        </p:nvSpPr>
        <p:spPr>
          <a:xfrm>
            <a:off x="19494500" y="7559687"/>
            <a:ext cx="2857500" cy="1054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400">
                <a:solidFill>
                  <a:schemeClr val="accent5">
                    <a:lumOff val="-29863"/>
                  </a:schemeClr>
                </a:solidFill>
              </a:defRPr>
            </a:lvl1pPr>
          </a:lstStyle>
          <a:p>
            <a:r>
              <a:t>（概念）</a:t>
            </a:r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5"/>
          <p:cNvGraphicFramePr/>
          <p:nvPr/>
        </p:nvGraphicFramePr>
        <p:xfrm>
          <a:off x="-3682314" y="1294715"/>
          <a:ext cx="29087806" cy="10370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8690590" y="12457430"/>
            <a:ext cx="5080000" cy="1076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/>
            <a:r>
              <a:rPr lang="zh-CN" sz="3200" b="0" dirty="0">
                <a:solidFill>
                  <a:srgbClr val="FF0000"/>
                </a:solidFill>
                <a:ea typeface="宋体" panose="02010600030101010101" pitchFamily="2" charset="-122"/>
              </a:rPr>
              <a:t>章节详细知识点解析及题目练习见尚德教材</a:t>
            </a:r>
            <a:r>
              <a:rPr lang="en-US" altLang="zh-CN" sz="3200" b="0" dirty="0">
                <a:solidFill>
                  <a:srgbClr val="FF0000"/>
                </a:solidFill>
                <a:ea typeface="宋体" panose="02010600030101010101" pitchFamily="2" charset="-122"/>
              </a:rPr>
              <a:t>1</a:t>
            </a:r>
            <a:r>
              <a:rPr lang="zh-CN" sz="3200" b="0" dirty="0">
                <a:solidFill>
                  <a:srgbClr val="FF0000"/>
                </a:solidFill>
                <a:ea typeface="宋体" panose="02010600030101010101" pitchFamily="2" charset="-122"/>
              </a:rPr>
              <a:t>页</a:t>
            </a:r>
            <a:endParaRPr lang="zh-CN" altLang="en-US" sz="3200" dirty="0"/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344" y="5922478"/>
            <a:ext cx="17233290" cy="1871044"/>
          </a:xfrm>
          <a:prstGeom prst="rect">
            <a:avLst/>
          </a:prstGeom>
          <a:ln w="25400">
            <a:miter lim="400000"/>
            <a:headEnd/>
            <a:tailEnd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2132294" y="975360"/>
          <a:ext cx="23215982" cy="116045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第一章：物质世界及其发展规律"/>
          <p:cNvSpPr txBox="1"/>
          <p:nvPr/>
        </p:nvSpPr>
        <p:spPr>
          <a:xfrm>
            <a:off x="5392466" y="2015389"/>
            <a:ext cx="11479104" cy="14670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第一章</a:t>
            </a:r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物质世界及其发展规律</a:t>
            </a:r>
          </a:p>
        </p:txBody>
      </p:sp>
      <p:sp>
        <p:nvSpPr>
          <p:cNvPr id="79" name="物质世界和实践"/>
          <p:cNvSpPr txBox="1"/>
          <p:nvPr/>
        </p:nvSpPr>
        <p:spPr>
          <a:xfrm>
            <a:off x="8305397" y="4586497"/>
            <a:ext cx="5398914" cy="1010533"/>
          </a:xfrm>
          <a:prstGeom prst="rect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物质世界和实践</a:t>
            </a:r>
          </a:p>
        </p:txBody>
      </p:sp>
      <p:sp>
        <p:nvSpPr>
          <p:cNvPr id="80" name="1"/>
          <p:cNvSpPr/>
          <p:nvPr/>
        </p:nvSpPr>
        <p:spPr>
          <a:xfrm>
            <a:off x="5791200" y="4456763"/>
            <a:ext cx="1270000" cy="1270001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</a:p>
        </p:txBody>
      </p:sp>
      <p:sp>
        <p:nvSpPr>
          <p:cNvPr id="81" name="2"/>
          <p:cNvSpPr/>
          <p:nvPr/>
        </p:nvSpPr>
        <p:spPr>
          <a:xfrm>
            <a:off x="5791200" y="6596991"/>
            <a:ext cx="1270000" cy="1270001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</a:p>
        </p:txBody>
      </p:sp>
      <p:sp>
        <p:nvSpPr>
          <p:cNvPr id="82" name="物质世界的普遍联系和永恒发展"/>
          <p:cNvSpPr txBox="1"/>
          <p:nvPr/>
        </p:nvSpPr>
        <p:spPr>
          <a:xfrm>
            <a:off x="8197210" y="6726725"/>
            <a:ext cx="10695236" cy="1010533"/>
          </a:xfrm>
          <a:prstGeom prst="rect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物质世界的普遍联系和永恒发展</a:t>
            </a:r>
          </a:p>
        </p:txBody>
      </p:sp>
      <p:sp>
        <p:nvSpPr>
          <p:cNvPr id="83" name="3"/>
          <p:cNvSpPr/>
          <p:nvPr/>
        </p:nvSpPr>
        <p:spPr>
          <a:xfrm>
            <a:off x="5791200" y="8737219"/>
            <a:ext cx="1270000" cy="1270001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</a:p>
        </p:txBody>
      </p:sp>
      <p:sp>
        <p:nvSpPr>
          <p:cNvPr id="84" name="客观规律性与主观能动性"/>
          <p:cNvSpPr txBox="1"/>
          <p:nvPr/>
        </p:nvSpPr>
        <p:spPr>
          <a:xfrm>
            <a:off x="8217306" y="8866953"/>
            <a:ext cx="8425383" cy="1010533"/>
          </a:xfrm>
          <a:prstGeom prst="rect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客观规律性与主观能动性</a:t>
            </a:r>
          </a:p>
        </p:txBody>
      </p:sp>
      <p:sp>
        <p:nvSpPr>
          <p:cNvPr id="85" name="4"/>
          <p:cNvSpPr/>
          <p:nvPr/>
        </p:nvSpPr>
        <p:spPr>
          <a:xfrm>
            <a:off x="5791200" y="11067391"/>
            <a:ext cx="1270000" cy="1270001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</a:p>
        </p:txBody>
      </p:sp>
      <p:sp>
        <p:nvSpPr>
          <p:cNvPr id="86" name="解放思想实事求是"/>
          <p:cNvSpPr txBox="1"/>
          <p:nvPr/>
        </p:nvSpPr>
        <p:spPr>
          <a:xfrm>
            <a:off x="8328152" y="11139975"/>
            <a:ext cx="6155531" cy="1010533"/>
          </a:xfrm>
          <a:prstGeom prst="rect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解放思想实事求是</a:t>
            </a:r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第一章：物质世界及其发展规律"/>
          <p:cNvSpPr txBox="1"/>
          <p:nvPr/>
        </p:nvSpPr>
        <p:spPr>
          <a:xfrm>
            <a:off x="5392466" y="2015389"/>
            <a:ext cx="11479104" cy="14670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第一章</a:t>
            </a:r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物质世界及其发展规律</a:t>
            </a:r>
          </a:p>
        </p:txBody>
      </p:sp>
      <p:sp>
        <p:nvSpPr>
          <p:cNvPr id="89" name="物质世界和实践"/>
          <p:cNvSpPr txBox="1"/>
          <p:nvPr/>
        </p:nvSpPr>
        <p:spPr>
          <a:xfrm>
            <a:off x="8305397" y="4586497"/>
            <a:ext cx="5398914" cy="1010533"/>
          </a:xfrm>
          <a:prstGeom prst="rect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物质世界和实践</a:t>
            </a:r>
          </a:p>
        </p:txBody>
      </p:sp>
      <p:sp>
        <p:nvSpPr>
          <p:cNvPr id="90" name="1"/>
          <p:cNvSpPr/>
          <p:nvPr/>
        </p:nvSpPr>
        <p:spPr>
          <a:xfrm>
            <a:off x="5791200" y="4456763"/>
            <a:ext cx="1270000" cy="1270001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</a:p>
        </p:txBody>
      </p:sp>
      <p:sp>
        <p:nvSpPr>
          <p:cNvPr id="91" name="2"/>
          <p:cNvSpPr/>
          <p:nvPr/>
        </p:nvSpPr>
        <p:spPr>
          <a:xfrm>
            <a:off x="5791200" y="6596991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</a:p>
        </p:txBody>
      </p:sp>
      <p:sp>
        <p:nvSpPr>
          <p:cNvPr id="92" name="物质世界的普遍联系和永恒发展"/>
          <p:cNvSpPr txBox="1"/>
          <p:nvPr/>
        </p:nvSpPr>
        <p:spPr>
          <a:xfrm>
            <a:off x="8197210" y="6726725"/>
            <a:ext cx="10695236" cy="1010533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物质世界的普遍联系和永恒发展</a:t>
            </a:r>
          </a:p>
        </p:txBody>
      </p:sp>
      <p:sp>
        <p:nvSpPr>
          <p:cNvPr id="93" name="3"/>
          <p:cNvSpPr/>
          <p:nvPr/>
        </p:nvSpPr>
        <p:spPr>
          <a:xfrm>
            <a:off x="5791200" y="8737219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</a:p>
        </p:txBody>
      </p:sp>
      <p:sp>
        <p:nvSpPr>
          <p:cNvPr id="94" name="客观规律性与主观能动性"/>
          <p:cNvSpPr txBox="1"/>
          <p:nvPr/>
        </p:nvSpPr>
        <p:spPr>
          <a:xfrm>
            <a:off x="8217306" y="8866953"/>
            <a:ext cx="8425383" cy="1010533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客观规律性与主观能动性</a:t>
            </a:r>
          </a:p>
        </p:txBody>
      </p:sp>
      <p:sp>
        <p:nvSpPr>
          <p:cNvPr id="95" name="4"/>
          <p:cNvSpPr/>
          <p:nvPr/>
        </p:nvSpPr>
        <p:spPr>
          <a:xfrm>
            <a:off x="5791200" y="11067391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</a:p>
        </p:txBody>
      </p:sp>
      <p:sp>
        <p:nvSpPr>
          <p:cNvPr id="96" name="解放思想实事求是"/>
          <p:cNvSpPr txBox="1"/>
          <p:nvPr/>
        </p:nvSpPr>
        <p:spPr>
          <a:xfrm>
            <a:off x="8328152" y="11139975"/>
            <a:ext cx="6155531" cy="1010533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解放思想实事求是</a:t>
            </a:r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1180440" y="1246909"/>
          <a:ext cx="22566250" cy="107788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4483100"/>
            <a:ext cx="10631567" cy="531578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6" name="1.先有人才有意见不同…"/>
          <p:cNvSpPr txBox="1"/>
          <p:nvPr/>
        </p:nvSpPr>
        <p:spPr>
          <a:xfrm>
            <a:off x="12716072" y="6010543"/>
            <a:ext cx="7181454" cy="296491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50000"/>
              </a:lnSpc>
              <a:defRPr sz="6200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1.先有人才有意见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？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  <a:defRPr sz="6200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2.先有意见才有人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？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4" name="图表 3"/>
          <p:cNvGraphicFramePr/>
          <p:nvPr/>
        </p:nvGraphicFramePr>
        <p:xfrm>
          <a:off x="17456727" y="7023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第一节 物质世界和实践"/>
          <p:cNvSpPr txBox="1"/>
          <p:nvPr/>
        </p:nvSpPr>
        <p:spPr>
          <a:xfrm>
            <a:off x="223618" y="30779"/>
            <a:ext cx="7027565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1.1.1.1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世界是统一的物质世界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第一节 物质世界和实践"/>
          <p:cNvSpPr txBox="1"/>
          <p:nvPr/>
        </p:nvSpPr>
        <p:spPr>
          <a:xfrm>
            <a:off x="2275331" y="743198"/>
            <a:ext cx="7946137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第一节 物质世界和实践</a:t>
            </a:r>
          </a:p>
        </p:txBody>
      </p:sp>
      <p:graphicFrame>
        <p:nvGraphicFramePr>
          <p:cNvPr id="6" name="图表 5"/>
          <p:cNvGraphicFramePr/>
          <p:nvPr/>
        </p:nvGraphicFramePr>
        <p:xfrm>
          <a:off x="17548167" y="16167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图表 6"/>
          <p:cNvGraphicFramePr/>
          <p:nvPr/>
        </p:nvGraphicFramePr>
        <p:xfrm>
          <a:off x="2275331" y="3190722"/>
          <a:ext cx="20279869" cy="79206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第一节 物质世界和实践"/>
          <p:cNvSpPr txBox="1"/>
          <p:nvPr/>
        </p:nvSpPr>
        <p:spPr>
          <a:xfrm>
            <a:off x="223618" y="30779"/>
            <a:ext cx="7027565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1.1.1.1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世界是统一的物质世界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  <p:sp>
        <p:nvSpPr>
          <p:cNvPr id="8" name="前凸带形 7"/>
          <p:cNvSpPr/>
          <p:nvPr/>
        </p:nvSpPr>
        <p:spPr>
          <a:xfrm>
            <a:off x="17895570" y="120418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16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古代中国：“金木水火土”等“五行”是世界的本原…"/>
          <p:cNvSpPr txBox="1"/>
          <p:nvPr/>
        </p:nvSpPr>
        <p:spPr>
          <a:xfrm>
            <a:off x="7606360" y="3556854"/>
            <a:ext cx="14260314" cy="822789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marL="342900" indent="-342900" algn="l" defTabSz="457200"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古代中国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“金木水火土”等“五行”是世界的本原</a:t>
            </a:r>
          </a:p>
          <a:p>
            <a:pPr marL="342900" indent="-342900" algn="l" defTabSz="457200"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泰勒斯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“水”是世界的本原</a:t>
            </a:r>
          </a:p>
          <a:p>
            <a:pPr marL="342900" indent="-342900" algn="l" defTabSz="457200"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王夫之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“元气说”</a:t>
            </a:r>
          </a:p>
          <a:p>
            <a:pPr marL="342900" indent="-342900" algn="l" defTabSz="457200"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赫拉克利特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“火”是世界的本原</a:t>
            </a:r>
          </a:p>
          <a:p>
            <a:pPr marL="342900" indent="-342900" algn="l" defTabSz="457200"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原子是世界的本原</a:t>
            </a:r>
          </a:p>
          <a:p>
            <a:pPr marL="342900" indent="-342900" algn="l" defTabSz="457200"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世界的本源（本质）是物质</a:t>
            </a:r>
          </a:p>
        </p:txBody>
      </p:sp>
      <p:sp>
        <p:nvSpPr>
          <p:cNvPr id="131" name="唯物主义"/>
          <p:cNvSpPr/>
          <p:nvPr/>
        </p:nvSpPr>
        <p:spPr>
          <a:xfrm>
            <a:off x="2616200" y="6273800"/>
            <a:ext cx="3714155" cy="2243237"/>
          </a:xfrm>
          <a:prstGeom prst="rect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唯物主义</a:t>
            </a:r>
          </a:p>
        </p:txBody>
      </p:sp>
      <p:graphicFrame>
        <p:nvGraphicFramePr>
          <p:cNvPr id="5" name="图表 4"/>
          <p:cNvGraphicFramePr/>
          <p:nvPr/>
        </p:nvGraphicFramePr>
        <p:xfrm>
          <a:off x="17548167" y="16167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第一节 物质世界和实践"/>
          <p:cNvSpPr txBox="1"/>
          <p:nvPr/>
        </p:nvSpPr>
        <p:spPr>
          <a:xfrm>
            <a:off x="223618" y="30779"/>
            <a:ext cx="7027565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1.1.1.1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世界是统一的物质世界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 advAuto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古代中国：“金木水火土”等“五行”是世界的本原…"/>
          <p:cNvSpPr txBox="1"/>
          <p:nvPr/>
        </p:nvSpPr>
        <p:spPr>
          <a:xfrm>
            <a:off x="1357960" y="3845436"/>
            <a:ext cx="11605741" cy="790472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marL="342900" indent="-342900" algn="l" defTabSz="457200"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古代中国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“金木水火土”等“五行”是世界的本原</a:t>
            </a:r>
          </a:p>
          <a:p>
            <a:pPr marL="342900" indent="-342900" algn="l" defTabSz="457200"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泰勒斯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“水”是世界的本原</a:t>
            </a:r>
          </a:p>
          <a:p>
            <a:pPr marL="342900" indent="-342900" algn="l" defTabSz="457200"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王夫之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“元气说”</a:t>
            </a:r>
          </a:p>
          <a:p>
            <a:pPr marL="342900" indent="-342900" algn="l" defTabSz="457200"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赫拉克利特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“火”是世界的本原</a:t>
            </a:r>
          </a:p>
          <a:p>
            <a:pPr marL="342900" indent="-342900" algn="l" defTabSz="457200"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原子是世界的本原</a:t>
            </a:r>
          </a:p>
          <a:p>
            <a:pPr marL="342900" indent="-342900" algn="l" defTabSz="457200"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世界的本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原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（本质）是物质</a:t>
            </a:r>
          </a:p>
        </p:txBody>
      </p:sp>
      <p:sp>
        <p:nvSpPr>
          <p:cNvPr id="135" name="古代朴素唯物主义"/>
          <p:cNvSpPr txBox="1"/>
          <p:nvPr/>
        </p:nvSpPr>
        <p:spPr>
          <a:xfrm>
            <a:off x="13860939" y="5080000"/>
            <a:ext cx="5745163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古代朴素唯物主义</a:t>
            </a:r>
          </a:p>
        </p:txBody>
      </p:sp>
      <p:sp>
        <p:nvSpPr>
          <p:cNvPr id="136" name="箭头"/>
          <p:cNvSpPr/>
          <p:nvPr/>
        </p:nvSpPr>
        <p:spPr>
          <a:xfrm>
            <a:off x="5461000" y="8813800"/>
            <a:ext cx="6448909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7" name="近代形而上学（机械）唯物主义"/>
          <p:cNvSpPr txBox="1"/>
          <p:nvPr/>
        </p:nvSpPr>
        <p:spPr>
          <a:xfrm>
            <a:off x="12258056" y="8996081"/>
            <a:ext cx="9977090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近代形而上学（机械）唯物主义</a:t>
            </a:r>
          </a:p>
        </p:txBody>
      </p:sp>
      <p:sp>
        <p:nvSpPr>
          <p:cNvPr id="138" name="箭头"/>
          <p:cNvSpPr/>
          <p:nvPr/>
        </p:nvSpPr>
        <p:spPr>
          <a:xfrm>
            <a:off x="9525000" y="10617200"/>
            <a:ext cx="2439678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9" name="辩证唯物主义和历史唯物主义"/>
          <p:cNvSpPr txBox="1"/>
          <p:nvPr/>
        </p:nvSpPr>
        <p:spPr>
          <a:xfrm>
            <a:off x="12382116" y="10777710"/>
            <a:ext cx="9271769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辩证唯物主义和历史唯物主义</a:t>
            </a:r>
          </a:p>
        </p:txBody>
      </p:sp>
      <p:sp>
        <p:nvSpPr>
          <p:cNvPr id="140" name="唯物主义"/>
          <p:cNvSpPr/>
          <p:nvPr/>
        </p:nvSpPr>
        <p:spPr>
          <a:xfrm>
            <a:off x="20074829" y="2468403"/>
            <a:ext cx="4193081" cy="2853433"/>
          </a:xfrm>
          <a:prstGeom prst="rect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唯物主义</a:t>
            </a:r>
          </a:p>
        </p:txBody>
      </p:sp>
      <p:sp>
        <p:nvSpPr>
          <p:cNvPr id="2" name="右大括号 1"/>
          <p:cNvSpPr/>
          <p:nvPr/>
        </p:nvSpPr>
        <p:spPr>
          <a:xfrm>
            <a:off x="12740640" y="3845436"/>
            <a:ext cx="1120299" cy="3987924"/>
          </a:xfrm>
          <a:prstGeom prst="rightBrace">
            <a:avLst>
              <a:gd name="adj1" fmla="val 73630"/>
              <a:gd name="adj2" fmla="val 50000"/>
            </a:avLst>
          </a:prstGeom>
          <a:noFill/>
          <a:ln w="5715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graphicFrame>
        <p:nvGraphicFramePr>
          <p:cNvPr id="11" name="图表 10"/>
          <p:cNvGraphicFramePr/>
          <p:nvPr/>
        </p:nvGraphicFramePr>
        <p:xfrm>
          <a:off x="17548167" y="16167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第一节 物质世界和实践"/>
          <p:cNvSpPr txBox="1"/>
          <p:nvPr/>
        </p:nvSpPr>
        <p:spPr>
          <a:xfrm>
            <a:off x="223618" y="30779"/>
            <a:ext cx="7027565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1.1.1.1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世界是统一的物质世界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animBg="1" advAuto="0"/>
      <p:bldP spid="136" grpId="0" animBg="1" advAuto="0"/>
      <p:bldP spid="137" grpId="0" animBg="1" advAuto="0"/>
      <p:bldP spid="138" grpId="0" animBg="1" advAuto="0"/>
      <p:bldP spid="139" grpId="0" animBg="1" advAuto="0"/>
      <p:bldP spid="140" grpId="0" animBg="1" advAuto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3393</Words>
  <Application>Microsoft Office PowerPoint</Application>
  <PresentationFormat>自定义</PresentationFormat>
  <Paragraphs>884</Paragraphs>
  <Slides>109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109</vt:i4>
      </vt:variant>
    </vt:vector>
  </HeadingPairs>
  <TitlesOfParts>
    <vt:vector size="122" baseType="lpstr">
      <vt:lpstr>Droid Sans Fallback</vt:lpstr>
      <vt:lpstr>Helvetica Neue</vt:lpstr>
      <vt:lpstr>Helvetica Neue Light</vt:lpstr>
      <vt:lpstr>Helvetica Neue Medium</vt:lpstr>
      <vt:lpstr>Noto Sans CJK JP Regular</vt:lpstr>
      <vt:lpstr>方正兰亭黑_GBK</vt:lpstr>
      <vt:lpstr>宋体</vt:lpstr>
      <vt:lpstr>微软雅黑</vt:lpstr>
      <vt:lpstr>Arial</vt:lpstr>
      <vt:lpstr>Georgia</vt:lpstr>
      <vt:lpstr>Helvetica</vt:lpstr>
      <vt:lpstr>Times New Roman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购买渠道—尚德商城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liu yongli</cp:lastModifiedBy>
  <cp:revision>70</cp:revision>
  <dcterms:created xsi:type="dcterms:W3CDTF">2019-02-14T06:05:00Z</dcterms:created>
  <dcterms:modified xsi:type="dcterms:W3CDTF">2019-11-20T02:44:25Z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2052-11.1.0.8661</vt:lpwstr>
  </property>
</Properties>
</file>